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7" r:id="rId10"/>
    <p:sldId id="263" r:id="rId11"/>
    <p:sldId id="268" r:id="rId12"/>
    <p:sldId id="264" r:id="rId13"/>
    <p:sldId id="26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E9B342-DD84-4067-86EE-4232D04C348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6907C4F-9804-4971-9AB2-CD0F63A5311E}">
      <dgm:prSet/>
      <dgm:spPr/>
      <dgm:t>
        <a:bodyPr/>
        <a:lstStyle/>
        <a:p>
          <a:r>
            <a:rPr lang="en-US"/>
            <a:t>Contents </a:t>
          </a:r>
        </a:p>
      </dgm:t>
    </dgm:pt>
    <dgm:pt modelId="{BD8B0F1A-E0B5-40C2-AE50-D77AD1435C0D}" type="parTrans" cxnId="{68B88E28-C5CD-42E5-9F68-4F6E40FED7C2}">
      <dgm:prSet/>
      <dgm:spPr/>
      <dgm:t>
        <a:bodyPr/>
        <a:lstStyle/>
        <a:p>
          <a:endParaRPr lang="en-US"/>
        </a:p>
      </dgm:t>
    </dgm:pt>
    <dgm:pt modelId="{017841C2-422D-41EC-8694-661270AF1DF1}" type="sibTrans" cxnId="{68B88E28-C5CD-42E5-9F68-4F6E40FED7C2}">
      <dgm:prSet/>
      <dgm:spPr/>
      <dgm:t>
        <a:bodyPr/>
        <a:lstStyle/>
        <a:p>
          <a:endParaRPr lang="en-US"/>
        </a:p>
      </dgm:t>
    </dgm:pt>
    <dgm:pt modelId="{15EDD436-F417-4877-AA93-4C6AC91EB53A}">
      <dgm:prSet/>
      <dgm:spPr/>
      <dgm:t>
        <a:bodyPr/>
        <a:lstStyle/>
        <a:p>
          <a:r>
            <a:rPr lang="en-US"/>
            <a:t>Assignment</a:t>
          </a:r>
        </a:p>
      </dgm:t>
    </dgm:pt>
    <dgm:pt modelId="{B0E645F1-93C1-4895-9A85-430F79F2888A}" type="parTrans" cxnId="{C5C2430C-1D66-420E-8504-1F9651D184A0}">
      <dgm:prSet/>
      <dgm:spPr/>
      <dgm:t>
        <a:bodyPr/>
        <a:lstStyle/>
        <a:p>
          <a:endParaRPr lang="en-US"/>
        </a:p>
      </dgm:t>
    </dgm:pt>
    <dgm:pt modelId="{155749BD-86D9-47BE-AF7D-CCFEDBABB0D9}" type="sibTrans" cxnId="{C5C2430C-1D66-420E-8504-1F9651D184A0}">
      <dgm:prSet/>
      <dgm:spPr/>
      <dgm:t>
        <a:bodyPr/>
        <a:lstStyle/>
        <a:p>
          <a:endParaRPr lang="en-US"/>
        </a:p>
      </dgm:t>
    </dgm:pt>
    <dgm:pt modelId="{69C42357-2AE4-43D0-BDB6-5BC3B6F09853}">
      <dgm:prSet/>
      <dgm:spPr/>
      <dgm:t>
        <a:bodyPr/>
        <a:lstStyle/>
        <a:p>
          <a:r>
            <a:rPr lang="en-US"/>
            <a:t>Project</a:t>
          </a:r>
        </a:p>
      </dgm:t>
    </dgm:pt>
    <dgm:pt modelId="{80522C8A-D2AB-46FF-A444-907F67EE84FE}" type="parTrans" cxnId="{236F45D1-F822-4106-9E16-694F3C3A64D7}">
      <dgm:prSet/>
      <dgm:spPr/>
      <dgm:t>
        <a:bodyPr/>
        <a:lstStyle/>
        <a:p>
          <a:endParaRPr lang="en-US"/>
        </a:p>
      </dgm:t>
    </dgm:pt>
    <dgm:pt modelId="{64E15801-B055-410B-985E-3C1735FEEE6F}" type="sibTrans" cxnId="{236F45D1-F822-4106-9E16-694F3C3A64D7}">
      <dgm:prSet/>
      <dgm:spPr/>
      <dgm:t>
        <a:bodyPr/>
        <a:lstStyle/>
        <a:p>
          <a:endParaRPr lang="en-US"/>
        </a:p>
      </dgm:t>
    </dgm:pt>
    <dgm:pt modelId="{1C8A48A6-329F-4AD2-98A9-A36225812E17}">
      <dgm:prSet/>
      <dgm:spPr/>
      <dgm:t>
        <a:bodyPr/>
        <a:lstStyle/>
        <a:p>
          <a:r>
            <a:rPr lang="en-US"/>
            <a:t>Quizzes </a:t>
          </a:r>
        </a:p>
      </dgm:t>
    </dgm:pt>
    <dgm:pt modelId="{2E2AC2F6-0A3E-43DE-87E6-3CD7F1DD6902}" type="parTrans" cxnId="{233E2823-6CDD-4E6B-A9DB-DB749470295D}">
      <dgm:prSet/>
      <dgm:spPr/>
      <dgm:t>
        <a:bodyPr/>
        <a:lstStyle/>
        <a:p>
          <a:endParaRPr lang="en-US"/>
        </a:p>
      </dgm:t>
    </dgm:pt>
    <dgm:pt modelId="{51B139CF-31D6-45BF-998C-C5619F9369AF}" type="sibTrans" cxnId="{233E2823-6CDD-4E6B-A9DB-DB749470295D}">
      <dgm:prSet/>
      <dgm:spPr/>
      <dgm:t>
        <a:bodyPr/>
        <a:lstStyle/>
        <a:p>
          <a:endParaRPr lang="en-US"/>
        </a:p>
      </dgm:t>
    </dgm:pt>
    <dgm:pt modelId="{CF9C4BB0-50F6-4AE8-9E9D-C7F307D43C9E}">
      <dgm:prSet/>
      <dgm:spPr/>
      <dgm:t>
        <a:bodyPr/>
        <a:lstStyle/>
        <a:p>
          <a:r>
            <a:rPr lang="en-US"/>
            <a:t>Groups </a:t>
          </a:r>
        </a:p>
      </dgm:t>
    </dgm:pt>
    <dgm:pt modelId="{DA517A0A-2B11-4DBC-B62F-EEA5323762AD}" type="parTrans" cxnId="{57817EE2-A36E-4F59-982A-64EF1DE0C8E1}">
      <dgm:prSet/>
      <dgm:spPr/>
      <dgm:t>
        <a:bodyPr/>
        <a:lstStyle/>
        <a:p>
          <a:endParaRPr lang="en-US"/>
        </a:p>
      </dgm:t>
    </dgm:pt>
    <dgm:pt modelId="{A4350710-084C-4634-A2C1-C74717686CFB}" type="sibTrans" cxnId="{57817EE2-A36E-4F59-982A-64EF1DE0C8E1}">
      <dgm:prSet/>
      <dgm:spPr/>
      <dgm:t>
        <a:bodyPr/>
        <a:lstStyle/>
        <a:p>
          <a:endParaRPr lang="en-US"/>
        </a:p>
      </dgm:t>
    </dgm:pt>
    <dgm:pt modelId="{322C9FEC-6CA1-42BD-BB2F-0A7609B6DA9F}">
      <dgm:prSet/>
      <dgm:spPr/>
      <dgm:t>
        <a:bodyPr/>
        <a:lstStyle/>
        <a:p>
          <a:r>
            <a:rPr lang="en-US"/>
            <a:t>Attendance</a:t>
          </a:r>
        </a:p>
      </dgm:t>
    </dgm:pt>
    <dgm:pt modelId="{AD2D1878-EFB4-4B3A-A0F8-649045F86A51}" type="parTrans" cxnId="{2DD3EE04-5315-487B-8BBB-18378786811B}">
      <dgm:prSet/>
      <dgm:spPr/>
      <dgm:t>
        <a:bodyPr/>
        <a:lstStyle/>
        <a:p>
          <a:endParaRPr lang="en-US"/>
        </a:p>
      </dgm:t>
    </dgm:pt>
    <dgm:pt modelId="{AB6AAC31-2884-492C-9671-B5761239A3FA}" type="sibTrans" cxnId="{2DD3EE04-5315-487B-8BBB-18378786811B}">
      <dgm:prSet/>
      <dgm:spPr/>
      <dgm:t>
        <a:bodyPr/>
        <a:lstStyle/>
        <a:p>
          <a:endParaRPr lang="en-US"/>
        </a:p>
      </dgm:t>
    </dgm:pt>
    <dgm:pt modelId="{47198B56-71C7-41DD-BBDC-423D95FE3876}">
      <dgm:prSet/>
      <dgm:spPr/>
      <dgm:t>
        <a:bodyPr/>
        <a:lstStyle/>
        <a:p>
          <a:r>
            <a:rPr lang="en-US"/>
            <a:t>Readings Uploading  </a:t>
          </a:r>
        </a:p>
      </dgm:t>
    </dgm:pt>
    <dgm:pt modelId="{03B62F19-920C-4945-AE44-AC445251BFBA}" type="parTrans" cxnId="{6A408F5C-91CE-435E-B57E-9B230629F0E6}">
      <dgm:prSet/>
      <dgm:spPr/>
      <dgm:t>
        <a:bodyPr/>
        <a:lstStyle/>
        <a:p>
          <a:endParaRPr lang="en-US"/>
        </a:p>
      </dgm:t>
    </dgm:pt>
    <dgm:pt modelId="{4550A265-5B8B-48C0-829C-8CF883E47D13}" type="sibTrans" cxnId="{6A408F5C-91CE-435E-B57E-9B230629F0E6}">
      <dgm:prSet/>
      <dgm:spPr/>
      <dgm:t>
        <a:bodyPr/>
        <a:lstStyle/>
        <a:p>
          <a:endParaRPr lang="en-US"/>
        </a:p>
      </dgm:t>
    </dgm:pt>
    <dgm:pt modelId="{EEEDA909-34D9-4433-A207-0C70C7564EDE}" type="pres">
      <dgm:prSet presAssocID="{D9E9B342-DD84-4067-86EE-4232D04C3481}" presName="root" presStyleCnt="0">
        <dgm:presLayoutVars>
          <dgm:dir/>
          <dgm:resizeHandles val="exact"/>
        </dgm:presLayoutVars>
      </dgm:prSet>
      <dgm:spPr/>
    </dgm:pt>
    <dgm:pt modelId="{A8A59A01-277A-4FA9-AD3D-222B77060770}" type="pres">
      <dgm:prSet presAssocID="{D9E9B342-DD84-4067-86EE-4232D04C3481}" presName="container" presStyleCnt="0">
        <dgm:presLayoutVars>
          <dgm:dir/>
          <dgm:resizeHandles val="exact"/>
        </dgm:presLayoutVars>
      </dgm:prSet>
      <dgm:spPr/>
    </dgm:pt>
    <dgm:pt modelId="{C9C7B6FD-4C78-419A-A596-2BE78C269A14}" type="pres">
      <dgm:prSet presAssocID="{26907C4F-9804-4971-9AB2-CD0F63A5311E}" presName="compNode" presStyleCnt="0"/>
      <dgm:spPr/>
    </dgm:pt>
    <dgm:pt modelId="{CA50697B-98E6-4908-B0A9-12376CCC21E2}" type="pres">
      <dgm:prSet presAssocID="{26907C4F-9804-4971-9AB2-CD0F63A5311E}" presName="iconBgRect" presStyleLbl="bgShp" presStyleIdx="0" presStyleCnt="7"/>
      <dgm:spPr/>
    </dgm:pt>
    <dgm:pt modelId="{CE6ABBEB-5ABB-4756-9790-FC75F2DD7D32}" type="pres">
      <dgm:prSet presAssocID="{26907C4F-9804-4971-9AB2-CD0F63A5311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C23A6178-D216-4326-813F-B6A340CC1D8C}" type="pres">
      <dgm:prSet presAssocID="{26907C4F-9804-4971-9AB2-CD0F63A5311E}" presName="spaceRect" presStyleCnt="0"/>
      <dgm:spPr/>
    </dgm:pt>
    <dgm:pt modelId="{75DDF8DC-1B97-42B0-B2B3-E7146C59B9EF}" type="pres">
      <dgm:prSet presAssocID="{26907C4F-9804-4971-9AB2-CD0F63A5311E}" presName="textRect" presStyleLbl="revTx" presStyleIdx="0" presStyleCnt="7">
        <dgm:presLayoutVars>
          <dgm:chMax val="1"/>
          <dgm:chPref val="1"/>
        </dgm:presLayoutVars>
      </dgm:prSet>
      <dgm:spPr/>
    </dgm:pt>
    <dgm:pt modelId="{D1E28F23-FAFB-4D9F-8E98-C313B01DC410}" type="pres">
      <dgm:prSet presAssocID="{017841C2-422D-41EC-8694-661270AF1DF1}" presName="sibTrans" presStyleLbl="sibTrans2D1" presStyleIdx="0" presStyleCnt="0"/>
      <dgm:spPr/>
    </dgm:pt>
    <dgm:pt modelId="{E77BB5E2-C48C-4ACF-9C1E-FD0B50C054A0}" type="pres">
      <dgm:prSet presAssocID="{15EDD436-F417-4877-AA93-4C6AC91EB53A}" presName="compNode" presStyleCnt="0"/>
      <dgm:spPr/>
    </dgm:pt>
    <dgm:pt modelId="{51A308F4-315D-4753-8938-D9CCB34683EA}" type="pres">
      <dgm:prSet presAssocID="{15EDD436-F417-4877-AA93-4C6AC91EB53A}" presName="iconBgRect" presStyleLbl="bgShp" presStyleIdx="1" presStyleCnt="7"/>
      <dgm:spPr/>
    </dgm:pt>
    <dgm:pt modelId="{FEBCEDB1-2F5C-4B57-B291-B9D9A3C8A9D6}" type="pres">
      <dgm:prSet presAssocID="{15EDD436-F417-4877-AA93-4C6AC91EB53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B433F5E5-8E18-4392-AAE9-E8A19F2FB916}" type="pres">
      <dgm:prSet presAssocID="{15EDD436-F417-4877-AA93-4C6AC91EB53A}" presName="spaceRect" presStyleCnt="0"/>
      <dgm:spPr/>
    </dgm:pt>
    <dgm:pt modelId="{236F1876-B74F-49F7-BD25-FB11BE39E06A}" type="pres">
      <dgm:prSet presAssocID="{15EDD436-F417-4877-AA93-4C6AC91EB53A}" presName="textRect" presStyleLbl="revTx" presStyleIdx="1" presStyleCnt="7">
        <dgm:presLayoutVars>
          <dgm:chMax val="1"/>
          <dgm:chPref val="1"/>
        </dgm:presLayoutVars>
      </dgm:prSet>
      <dgm:spPr/>
    </dgm:pt>
    <dgm:pt modelId="{2434B05A-5ECB-4410-8F8E-CA3BEFAAC73C}" type="pres">
      <dgm:prSet presAssocID="{155749BD-86D9-47BE-AF7D-CCFEDBABB0D9}" presName="sibTrans" presStyleLbl="sibTrans2D1" presStyleIdx="0" presStyleCnt="0"/>
      <dgm:spPr/>
    </dgm:pt>
    <dgm:pt modelId="{283A1595-F4E3-4585-88D7-2914795F5658}" type="pres">
      <dgm:prSet presAssocID="{69C42357-2AE4-43D0-BDB6-5BC3B6F09853}" presName="compNode" presStyleCnt="0"/>
      <dgm:spPr/>
    </dgm:pt>
    <dgm:pt modelId="{B9271338-1F5F-4F8C-9B2A-EEE632BC3E2A}" type="pres">
      <dgm:prSet presAssocID="{69C42357-2AE4-43D0-BDB6-5BC3B6F09853}" presName="iconBgRect" presStyleLbl="bgShp" presStyleIdx="2" presStyleCnt="7"/>
      <dgm:spPr/>
    </dgm:pt>
    <dgm:pt modelId="{CF74E929-CB70-4562-BD6A-B1F89F0B737B}" type="pres">
      <dgm:prSet presAssocID="{69C42357-2AE4-43D0-BDB6-5BC3B6F09853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E2CF2AF7-B98E-4B3F-8568-04CC67E1D53C}" type="pres">
      <dgm:prSet presAssocID="{69C42357-2AE4-43D0-BDB6-5BC3B6F09853}" presName="spaceRect" presStyleCnt="0"/>
      <dgm:spPr/>
    </dgm:pt>
    <dgm:pt modelId="{C15E9C4A-6276-42A6-B5FC-D4B9E74A36FB}" type="pres">
      <dgm:prSet presAssocID="{69C42357-2AE4-43D0-BDB6-5BC3B6F09853}" presName="textRect" presStyleLbl="revTx" presStyleIdx="2" presStyleCnt="7">
        <dgm:presLayoutVars>
          <dgm:chMax val="1"/>
          <dgm:chPref val="1"/>
        </dgm:presLayoutVars>
      </dgm:prSet>
      <dgm:spPr/>
    </dgm:pt>
    <dgm:pt modelId="{452ECCD9-759D-43C5-AC3C-6D75C191ED1F}" type="pres">
      <dgm:prSet presAssocID="{64E15801-B055-410B-985E-3C1735FEEE6F}" presName="sibTrans" presStyleLbl="sibTrans2D1" presStyleIdx="0" presStyleCnt="0"/>
      <dgm:spPr/>
    </dgm:pt>
    <dgm:pt modelId="{7A411840-FDC1-4479-B1DC-3FC965F39A89}" type="pres">
      <dgm:prSet presAssocID="{1C8A48A6-329F-4AD2-98A9-A36225812E17}" presName="compNode" presStyleCnt="0"/>
      <dgm:spPr/>
    </dgm:pt>
    <dgm:pt modelId="{8F53F31F-8D3C-4A2D-8DE9-3941B535A9EC}" type="pres">
      <dgm:prSet presAssocID="{1C8A48A6-329F-4AD2-98A9-A36225812E17}" presName="iconBgRect" presStyleLbl="bgShp" presStyleIdx="3" presStyleCnt="7"/>
      <dgm:spPr/>
    </dgm:pt>
    <dgm:pt modelId="{1CD7E319-B401-4E56-A7D0-FD0211971821}" type="pres">
      <dgm:prSet presAssocID="{1C8A48A6-329F-4AD2-98A9-A36225812E1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F8AE9DB-471C-4D8B-B745-D1BE4D45090E}" type="pres">
      <dgm:prSet presAssocID="{1C8A48A6-329F-4AD2-98A9-A36225812E17}" presName="spaceRect" presStyleCnt="0"/>
      <dgm:spPr/>
    </dgm:pt>
    <dgm:pt modelId="{1C0305CA-325A-4B49-A104-55B5DA75C572}" type="pres">
      <dgm:prSet presAssocID="{1C8A48A6-329F-4AD2-98A9-A36225812E17}" presName="textRect" presStyleLbl="revTx" presStyleIdx="3" presStyleCnt="7">
        <dgm:presLayoutVars>
          <dgm:chMax val="1"/>
          <dgm:chPref val="1"/>
        </dgm:presLayoutVars>
      </dgm:prSet>
      <dgm:spPr/>
    </dgm:pt>
    <dgm:pt modelId="{79E08A9F-18BA-473C-ACE5-AC0C5491F1B7}" type="pres">
      <dgm:prSet presAssocID="{51B139CF-31D6-45BF-998C-C5619F9369AF}" presName="sibTrans" presStyleLbl="sibTrans2D1" presStyleIdx="0" presStyleCnt="0"/>
      <dgm:spPr/>
    </dgm:pt>
    <dgm:pt modelId="{6886C30F-DBE2-43EC-BFD3-54D0B1554610}" type="pres">
      <dgm:prSet presAssocID="{CF9C4BB0-50F6-4AE8-9E9D-C7F307D43C9E}" presName="compNode" presStyleCnt="0"/>
      <dgm:spPr/>
    </dgm:pt>
    <dgm:pt modelId="{71DB1143-D972-4237-ADF4-A0D67B279233}" type="pres">
      <dgm:prSet presAssocID="{CF9C4BB0-50F6-4AE8-9E9D-C7F307D43C9E}" presName="iconBgRect" presStyleLbl="bgShp" presStyleIdx="4" presStyleCnt="7"/>
      <dgm:spPr/>
    </dgm:pt>
    <dgm:pt modelId="{34FF436D-845C-4F6A-B65A-8BF5534A623C}" type="pres">
      <dgm:prSet presAssocID="{CF9C4BB0-50F6-4AE8-9E9D-C7F307D43C9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668DA26-F5C9-4EC8-A6EE-1C03AFBC6FB9}" type="pres">
      <dgm:prSet presAssocID="{CF9C4BB0-50F6-4AE8-9E9D-C7F307D43C9E}" presName="spaceRect" presStyleCnt="0"/>
      <dgm:spPr/>
    </dgm:pt>
    <dgm:pt modelId="{A5DAA8C2-3238-45F3-BD80-EEF8C035D586}" type="pres">
      <dgm:prSet presAssocID="{CF9C4BB0-50F6-4AE8-9E9D-C7F307D43C9E}" presName="textRect" presStyleLbl="revTx" presStyleIdx="4" presStyleCnt="7">
        <dgm:presLayoutVars>
          <dgm:chMax val="1"/>
          <dgm:chPref val="1"/>
        </dgm:presLayoutVars>
      </dgm:prSet>
      <dgm:spPr/>
    </dgm:pt>
    <dgm:pt modelId="{4751FEE4-A24B-4DAF-94D1-22B740AA4A9C}" type="pres">
      <dgm:prSet presAssocID="{A4350710-084C-4634-A2C1-C74717686CFB}" presName="sibTrans" presStyleLbl="sibTrans2D1" presStyleIdx="0" presStyleCnt="0"/>
      <dgm:spPr/>
    </dgm:pt>
    <dgm:pt modelId="{3ABD1078-1E3B-40EB-8C42-08ADA0E0D351}" type="pres">
      <dgm:prSet presAssocID="{322C9FEC-6CA1-42BD-BB2F-0A7609B6DA9F}" presName="compNode" presStyleCnt="0"/>
      <dgm:spPr/>
    </dgm:pt>
    <dgm:pt modelId="{D428B23C-DEC9-4CC9-8388-B79CE0156BAE}" type="pres">
      <dgm:prSet presAssocID="{322C9FEC-6CA1-42BD-BB2F-0A7609B6DA9F}" presName="iconBgRect" presStyleLbl="bgShp" presStyleIdx="5" presStyleCnt="7"/>
      <dgm:spPr/>
    </dgm:pt>
    <dgm:pt modelId="{CA80689B-6F59-4C28-90F0-5D01D7D987D9}" type="pres">
      <dgm:prSet presAssocID="{322C9FEC-6CA1-42BD-BB2F-0A7609B6DA9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9930377A-7689-49EF-825E-70985F549441}" type="pres">
      <dgm:prSet presAssocID="{322C9FEC-6CA1-42BD-BB2F-0A7609B6DA9F}" presName="spaceRect" presStyleCnt="0"/>
      <dgm:spPr/>
    </dgm:pt>
    <dgm:pt modelId="{32B1103A-5A89-4BAA-9A2B-AC2D8461F2AC}" type="pres">
      <dgm:prSet presAssocID="{322C9FEC-6CA1-42BD-BB2F-0A7609B6DA9F}" presName="textRect" presStyleLbl="revTx" presStyleIdx="5" presStyleCnt="7">
        <dgm:presLayoutVars>
          <dgm:chMax val="1"/>
          <dgm:chPref val="1"/>
        </dgm:presLayoutVars>
      </dgm:prSet>
      <dgm:spPr/>
    </dgm:pt>
    <dgm:pt modelId="{22203C8D-561F-4D78-A60E-E699C8C44DE2}" type="pres">
      <dgm:prSet presAssocID="{AB6AAC31-2884-492C-9671-B5761239A3FA}" presName="sibTrans" presStyleLbl="sibTrans2D1" presStyleIdx="0" presStyleCnt="0"/>
      <dgm:spPr/>
    </dgm:pt>
    <dgm:pt modelId="{CCAB5FBC-9686-45CD-A2F0-B525D930F856}" type="pres">
      <dgm:prSet presAssocID="{47198B56-71C7-41DD-BBDC-423D95FE3876}" presName="compNode" presStyleCnt="0"/>
      <dgm:spPr/>
    </dgm:pt>
    <dgm:pt modelId="{1BF9270A-C382-4AF3-95F5-899B8ABA0BF9}" type="pres">
      <dgm:prSet presAssocID="{47198B56-71C7-41DD-BBDC-423D95FE3876}" presName="iconBgRect" presStyleLbl="bgShp" presStyleIdx="6" presStyleCnt="7"/>
      <dgm:spPr/>
    </dgm:pt>
    <dgm:pt modelId="{166DC21C-E7F4-42CC-BEAF-9A4DFBA22830}" type="pres">
      <dgm:prSet presAssocID="{47198B56-71C7-41DD-BBDC-423D95FE3876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65C1D35-F291-4CEA-A395-B72E7EBA9BFB}" type="pres">
      <dgm:prSet presAssocID="{47198B56-71C7-41DD-BBDC-423D95FE3876}" presName="spaceRect" presStyleCnt="0"/>
      <dgm:spPr/>
    </dgm:pt>
    <dgm:pt modelId="{BE5891B4-5EFE-4CDB-AE3E-0E5034506903}" type="pres">
      <dgm:prSet presAssocID="{47198B56-71C7-41DD-BBDC-423D95FE3876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2DD3EE04-5315-487B-8BBB-18378786811B}" srcId="{D9E9B342-DD84-4067-86EE-4232D04C3481}" destId="{322C9FEC-6CA1-42BD-BB2F-0A7609B6DA9F}" srcOrd="5" destOrd="0" parTransId="{AD2D1878-EFB4-4B3A-A0F8-649045F86A51}" sibTransId="{AB6AAC31-2884-492C-9671-B5761239A3FA}"/>
    <dgm:cxn modelId="{71574F07-706B-4E58-B0F2-B01EF1E96731}" type="presOf" srcId="{D9E9B342-DD84-4067-86EE-4232D04C3481}" destId="{EEEDA909-34D9-4433-A207-0C70C7564EDE}" srcOrd="0" destOrd="0" presId="urn:microsoft.com/office/officeart/2018/2/layout/IconCircleList"/>
    <dgm:cxn modelId="{C5C2430C-1D66-420E-8504-1F9651D184A0}" srcId="{D9E9B342-DD84-4067-86EE-4232D04C3481}" destId="{15EDD436-F417-4877-AA93-4C6AC91EB53A}" srcOrd="1" destOrd="0" parTransId="{B0E645F1-93C1-4895-9A85-430F79F2888A}" sibTransId="{155749BD-86D9-47BE-AF7D-CCFEDBABB0D9}"/>
    <dgm:cxn modelId="{51F8C514-91FA-4C7B-B502-46182E9D92EF}" type="presOf" srcId="{26907C4F-9804-4971-9AB2-CD0F63A5311E}" destId="{75DDF8DC-1B97-42B0-B2B3-E7146C59B9EF}" srcOrd="0" destOrd="0" presId="urn:microsoft.com/office/officeart/2018/2/layout/IconCircleList"/>
    <dgm:cxn modelId="{233E2823-6CDD-4E6B-A9DB-DB749470295D}" srcId="{D9E9B342-DD84-4067-86EE-4232D04C3481}" destId="{1C8A48A6-329F-4AD2-98A9-A36225812E17}" srcOrd="3" destOrd="0" parTransId="{2E2AC2F6-0A3E-43DE-87E6-3CD7F1DD6902}" sibTransId="{51B139CF-31D6-45BF-998C-C5619F9369AF}"/>
    <dgm:cxn modelId="{68B88E28-C5CD-42E5-9F68-4F6E40FED7C2}" srcId="{D9E9B342-DD84-4067-86EE-4232D04C3481}" destId="{26907C4F-9804-4971-9AB2-CD0F63A5311E}" srcOrd="0" destOrd="0" parTransId="{BD8B0F1A-E0B5-40C2-AE50-D77AD1435C0D}" sibTransId="{017841C2-422D-41EC-8694-661270AF1DF1}"/>
    <dgm:cxn modelId="{2F7BA133-5839-4EED-A24A-70EA87688F41}" type="presOf" srcId="{51B139CF-31D6-45BF-998C-C5619F9369AF}" destId="{79E08A9F-18BA-473C-ACE5-AC0C5491F1B7}" srcOrd="0" destOrd="0" presId="urn:microsoft.com/office/officeart/2018/2/layout/IconCircleList"/>
    <dgm:cxn modelId="{E4DEEA40-14EF-4519-BF83-41266A075843}" type="presOf" srcId="{155749BD-86D9-47BE-AF7D-CCFEDBABB0D9}" destId="{2434B05A-5ECB-4410-8F8E-CA3BEFAAC73C}" srcOrd="0" destOrd="0" presId="urn:microsoft.com/office/officeart/2018/2/layout/IconCircleList"/>
    <dgm:cxn modelId="{16F7635C-4ADB-4222-88C7-FF45C64183C9}" type="presOf" srcId="{322C9FEC-6CA1-42BD-BB2F-0A7609B6DA9F}" destId="{32B1103A-5A89-4BAA-9A2B-AC2D8461F2AC}" srcOrd="0" destOrd="0" presId="urn:microsoft.com/office/officeart/2018/2/layout/IconCircleList"/>
    <dgm:cxn modelId="{6A408F5C-91CE-435E-B57E-9B230629F0E6}" srcId="{D9E9B342-DD84-4067-86EE-4232D04C3481}" destId="{47198B56-71C7-41DD-BBDC-423D95FE3876}" srcOrd="6" destOrd="0" parTransId="{03B62F19-920C-4945-AE44-AC445251BFBA}" sibTransId="{4550A265-5B8B-48C0-829C-8CF883E47D13}"/>
    <dgm:cxn modelId="{1F265269-6C6B-4EA0-B02A-4DD83501B3DB}" type="presOf" srcId="{CF9C4BB0-50F6-4AE8-9E9D-C7F307D43C9E}" destId="{A5DAA8C2-3238-45F3-BD80-EEF8C035D586}" srcOrd="0" destOrd="0" presId="urn:microsoft.com/office/officeart/2018/2/layout/IconCircleList"/>
    <dgm:cxn modelId="{8304767B-44E6-4BBF-9C53-A7889E7A0A6F}" type="presOf" srcId="{1C8A48A6-329F-4AD2-98A9-A36225812E17}" destId="{1C0305CA-325A-4B49-A104-55B5DA75C572}" srcOrd="0" destOrd="0" presId="urn:microsoft.com/office/officeart/2018/2/layout/IconCircleList"/>
    <dgm:cxn modelId="{7E74627F-B561-4A51-909F-0C6E12B7F80A}" type="presOf" srcId="{AB6AAC31-2884-492C-9671-B5761239A3FA}" destId="{22203C8D-561F-4D78-A60E-E699C8C44DE2}" srcOrd="0" destOrd="0" presId="urn:microsoft.com/office/officeart/2018/2/layout/IconCircleList"/>
    <dgm:cxn modelId="{C210B181-C311-4B98-8128-E94003FE3F93}" type="presOf" srcId="{15EDD436-F417-4877-AA93-4C6AC91EB53A}" destId="{236F1876-B74F-49F7-BD25-FB11BE39E06A}" srcOrd="0" destOrd="0" presId="urn:microsoft.com/office/officeart/2018/2/layout/IconCircleList"/>
    <dgm:cxn modelId="{4AD0858A-11F3-4BF3-9EE6-4EACBC10EE28}" type="presOf" srcId="{017841C2-422D-41EC-8694-661270AF1DF1}" destId="{D1E28F23-FAFB-4D9F-8E98-C313B01DC410}" srcOrd="0" destOrd="0" presId="urn:microsoft.com/office/officeart/2018/2/layout/IconCircleList"/>
    <dgm:cxn modelId="{A29A9197-C8BD-4E4C-A2CA-6FEB500F93F5}" type="presOf" srcId="{69C42357-2AE4-43D0-BDB6-5BC3B6F09853}" destId="{C15E9C4A-6276-42A6-B5FC-D4B9E74A36FB}" srcOrd="0" destOrd="0" presId="urn:microsoft.com/office/officeart/2018/2/layout/IconCircleList"/>
    <dgm:cxn modelId="{D009C1A9-00FA-414B-8B8D-EE2E9430A937}" type="presOf" srcId="{A4350710-084C-4634-A2C1-C74717686CFB}" destId="{4751FEE4-A24B-4DAF-94D1-22B740AA4A9C}" srcOrd="0" destOrd="0" presId="urn:microsoft.com/office/officeart/2018/2/layout/IconCircleList"/>
    <dgm:cxn modelId="{236F45D1-F822-4106-9E16-694F3C3A64D7}" srcId="{D9E9B342-DD84-4067-86EE-4232D04C3481}" destId="{69C42357-2AE4-43D0-BDB6-5BC3B6F09853}" srcOrd="2" destOrd="0" parTransId="{80522C8A-D2AB-46FF-A444-907F67EE84FE}" sibTransId="{64E15801-B055-410B-985E-3C1735FEEE6F}"/>
    <dgm:cxn modelId="{AF408BD2-85DA-4D34-8E9E-9EFAB094538D}" type="presOf" srcId="{47198B56-71C7-41DD-BBDC-423D95FE3876}" destId="{BE5891B4-5EFE-4CDB-AE3E-0E5034506903}" srcOrd="0" destOrd="0" presId="urn:microsoft.com/office/officeart/2018/2/layout/IconCircleList"/>
    <dgm:cxn modelId="{57817EE2-A36E-4F59-982A-64EF1DE0C8E1}" srcId="{D9E9B342-DD84-4067-86EE-4232D04C3481}" destId="{CF9C4BB0-50F6-4AE8-9E9D-C7F307D43C9E}" srcOrd="4" destOrd="0" parTransId="{DA517A0A-2B11-4DBC-B62F-EEA5323762AD}" sibTransId="{A4350710-084C-4634-A2C1-C74717686CFB}"/>
    <dgm:cxn modelId="{882407E4-EA43-486E-AB6C-E23AC5A4E737}" type="presOf" srcId="{64E15801-B055-410B-985E-3C1735FEEE6F}" destId="{452ECCD9-759D-43C5-AC3C-6D75C191ED1F}" srcOrd="0" destOrd="0" presId="urn:microsoft.com/office/officeart/2018/2/layout/IconCircleList"/>
    <dgm:cxn modelId="{0175E951-C3BD-4640-90AB-7DB82254B7C7}" type="presParOf" srcId="{EEEDA909-34D9-4433-A207-0C70C7564EDE}" destId="{A8A59A01-277A-4FA9-AD3D-222B77060770}" srcOrd="0" destOrd="0" presId="urn:microsoft.com/office/officeart/2018/2/layout/IconCircleList"/>
    <dgm:cxn modelId="{7C6D97F3-B483-4C53-AE04-754BCB6EEC7A}" type="presParOf" srcId="{A8A59A01-277A-4FA9-AD3D-222B77060770}" destId="{C9C7B6FD-4C78-419A-A596-2BE78C269A14}" srcOrd="0" destOrd="0" presId="urn:microsoft.com/office/officeart/2018/2/layout/IconCircleList"/>
    <dgm:cxn modelId="{98FBF248-0BFF-4EA4-B8D0-4B22B039B6F7}" type="presParOf" srcId="{C9C7B6FD-4C78-419A-A596-2BE78C269A14}" destId="{CA50697B-98E6-4908-B0A9-12376CCC21E2}" srcOrd="0" destOrd="0" presId="urn:microsoft.com/office/officeart/2018/2/layout/IconCircleList"/>
    <dgm:cxn modelId="{17EEDF0F-F306-4621-B1F0-2C90DC6F2EEC}" type="presParOf" srcId="{C9C7B6FD-4C78-419A-A596-2BE78C269A14}" destId="{CE6ABBEB-5ABB-4756-9790-FC75F2DD7D32}" srcOrd="1" destOrd="0" presId="urn:microsoft.com/office/officeart/2018/2/layout/IconCircleList"/>
    <dgm:cxn modelId="{0CB9AC37-AB1A-4165-B30E-B7556456482D}" type="presParOf" srcId="{C9C7B6FD-4C78-419A-A596-2BE78C269A14}" destId="{C23A6178-D216-4326-813F-B6A340CC1D8C}" srcOrd="2" destOrd="0" presId="urn:microsoft.com/office/officeart/2018/2/layout/IconCircleList"/>
    <dgm:cxn modelId="{07F749D9-C331-4A38-8754-3AD6AA94208B}" type="presParOf" srcId="{C9C7B6FD-4C78-419A-A596-2BE78C269A14}" destId="{75DDF8DC-1B97-42B0-B2B3-E7146C59B9EF}" srcOrd="3" destOrd="0" presId="urn:microsoft.com/office/officeart/2018/2/layout/IconCircleList"/>
    <dgm:cxn modelId="{71BB8D19-61EB-409E-8A1D-11CD2C981FF3}" type="presParOf" srcId="{A8A59A01-277A-4FA9-AD3D-222B77060770}" destId="{D1E28F23-FAFB-4D9F-8E98-C313B01DC410}" srcOrd="1" destOrd="0" presId="urn:microsoft.com/office/officeart/2018/2/layout/IconCircleList"/>
    <dgm:cxn modelId="{F2D51D63-1821-4A54-B1FF-A10F368A4814}" type="presParOf" srcId="{A8A59A01-277A-4FA9-AD3D-222B77060770}" destId="{E77BB5E2-C48C-4ACF-9C1E-FD0B50C054A0}" srcOrd="2" destOrd="0" presId="urn:microsoft.com/office/officeart/2018/2/layout/IconCircleList"/>
    <dgm:cxn modelId="{396099AB-1D90-4B5A-9DA2-D2CB3BC3A28E}" type="presParOf" srcId="{E77BB5E2-C48C-4ACF-9C1E-FD0B50C054A0}" destId="{51A308F4-315D-4753-8938-D9CCB34683EA}" srcOrd="0" destOrd="0" presId="urn:microsoft.com/office/officeart/2018/2/layout/IconCircleList"/>
    <dgm:cxn modelId="{AA3C33E8-ECC1-422E-B333-F62AD5647077}" type="presParOf" srcId="{E77BB5E2-C48C-4ACF-9C1E-FD0B50C054A0}" destId="{FEBCEDB1-2F5C-4B57-B291-B9D9A3C8A9D6}" srcOrd="1" destOrd="0" presId="urn:microsoft.com/office/officeart/2018/2/layout/IconCircleList"/>
    <dgm:cxn modelId="{F9B8AFE6-E168-4447-B33E-827796AB4A10}" type="presParOf" srcId="{E77BB5E2-C48C-4ACF-9C1E-FD0B50C054A0}" destId="{B433F5E5-8E18-4392-AAE9-E8A19F2FB916}" srcOrd="2" destOrd="0" presId="urn:microsoft.com/office/officeart/2018/2/layout/IconCircleList"/>
    <dgm:cxn modelId="{4F11C2EB-0BA6-4591-8B26-D5F6EB01982D}" type="presParOf" srcId="{E77BB5E2-C48C-4ACF-9C1E-FD0B50C054A0}" destId="{236F1876-B74F-49F7-BD25-FB11BE39E06A}" srcOrd="3" destOrd="0" presId="urn:microsoft.com/office/officeart/2018/2/layout/IconCircleList"/>
    <dgm:cxn modelId="{E2CC3EA8-A3E8-4E95-AA9C-271DE6581AD2}" type="presParOf" srcId="{A8A59A01-277A-4FA9-AD3D-222B77060770}" destId="{2434B05A-5ECB-4410-8F8E-CA3BEFAAC73C}" srcOrd="3" destOrd="0" presId="urn:microsoft.com/office/officeart/2018/2/layout/IconCircleList"/>
    <dgm:cxn modelId="{2C245BDD-B98E-4505-B213-20BC793DBF9A}" type="presParOf" srcId="{A8A59A01-277A-4FA9-AD3D-222B77060770}" destId="{283A1595-F4E3-4585-88D7-2914795F5658}" srcOrd="4" destOrd="0" presId="urn:microsoft.com/office/officeart/2018/2/layout/IconCircleList"/>
    <dgm:cxn modelId="{301D54EE-E807-44F3-93CC-FB8DADE75BD7}" type="presParOf" srcId="{283A1595-F4E3-4585-88D7-2914795F5658}" destId="{B9271338-1F5F-4F8C-9B2A-EEE632BC3E2A}" srcOrd="0" destOrd="0" presId="urn:microsoft.com/office/officeart/2018/2/layout/IconCircleList"/>
    <dgm:cxn modelId="{809F4DB4-ACCC-40CB-8630-18A6B8867D40}" type="presParOf" srcId="{283A1595-F4E3-4585-88D7-2914795F5658}" destId="{CF74E929-CB70-4562-BD6A-B1F89F0B737B}" srcOrd="1" destOrd="0" presId="urn:microsoft.com/office/officeart/2018/2/layout/IconCircleList"/>
    <dgm:cxn modelId="{B1115BA1-FE1B-4ACD-A12B-621BA50F3C52}" type="presParOf" srcId="{283A1595-F4E3-4585-88D7-2914795F5658}" destId="{E2CF2AF7-B98E-4B3F-8568-04CC67E1D53C}" srcOrd="2" destOrd="0" presId="urn:microsoft.com/office/officeart/2018/2/layout/IconCircleList"/>
    <dgm:cxn modelId="{EA9148D4-E5B2-4F03-9516-1BC314F87B11}" type="presParOf" srcId="{283A1595-F4E3-4585-88D7-2914795F5658}" destId="{C15E9C4A-6276-42A6-B5FC-D4B9E74A36FB}" srcOrd="3" destOrd="0" presId="urn:microsoft.com/office/officeart/2018/2/layout/IconCircleList"/>
    <dgm:cxn modelId="{97A9D103-5046-45C8-AED1-1743CB8C2121}" type="presParOf" srcId="{A8A59A01-277A-4FA9-AD3D-222B77060770}" destId="{452ECCD9-759D-43C5-AC3C-6D75C191ED1F}" srcOrd="5" destOrd="0" presId="urn:microsoft.com/office/officeart/2018/2/layout/IconCircleList"/>
    <dgm:cxn modelId="{7A368263-DFC4-4E5B-9304-EE0B331B65AF}" type="presParOf" srcId="{A8A59A01-277A-4FA9-AD3D-222B77060770}" destId="{7A411840-FDC1-4479-B1DC-3FC965F39A89}" srcOrd="6" destOrd="0" presId="urn:microsoft.com/office/officeart/2018/2/layout/IconCircleList"/>
    <dgm:cxn modelId="{11815A1C-8969-461B-9C2F-BB3DCD4586C0}" type="presParOf" srcId="{7A411840-FDC1-4479-B1DC-3FC965F39A89}" destId="{8F53F31F-8D3C-4A2D-8DE9-3941B535A9EC}" srcOrd="0" destOrd="0" presId="urn:microsoft.com/office/officeart/2018/2/layout/IconCircleList"/>
    <dgm:cxn modelId="{EA4A2E16-F35F-411F-AB29-CEDD156D1FD5}" type="presParOf" srcId="{7A411840-FDC1-4479-B1DC-3FC965F39A89}" destId="{1CD7E319-B401-4E56-A7D0-FD0211971821}" srcOrd="1" destOrd="0" presId="urn:microsoft.com/office/officeart/2018/2/layout/IconCircleList"/>
    <dgm:cxn modelId="{CE54843C-5ED8-4945-B255-F29E4492655C}" type="presParOf" srcId="{7A411840-FDC1-4479-B1DC-3FC965F39A89}" destId="{5F8AE9DB-471C-4D8B-B745-D1BE4D45090E}" srcOrd="2" destOrd="0" presId="urn:microsoft.com/office/officeart/2018/2/layout/IconCircleList"/>
    <dgm:cxn modelId="{1238CA8C-DC11-48C9-8BC5-EE5BB2CDFF7C}" type="presParOf" srcId="{7A411840-FDC1-4479-B1DC-3FC965F39A89}" destId="{1C0305CA-325A-4B49-A104-55B5DA75C572}" srcOrd="3" destOrd="0" presId="urn:microsoft.com/office/officeart/2018/2/layout/IconCircleList"/>
    <dgm:cxn modelId="{E789A324-B249-439E-802F-28EEE8E59390}" type="presParOf" srcId="{A8A59A01-277A-4FA9-AD3D-222B77060770}" destId="{79E08A9F-18BA-473C-ACE5-AC0C5491F1B7}" srcOrd="7" destOrd="0" presId="urn:microsoft.com/office/officeart/2018/2/layout/IconCircleList"/>
    <dgm:cxn modelId="{A1227919-6F35-4FB8-9B18-A8776C5A6C1B}" type="presParOf" srcId="{A8A59A01-277A-4FA9-AD3D-222B77060770}" destId="{6886C30F-DBE2-43EC-BFD3-54D0B1554610}" srcOrd="8" destOrd="0" presId="urn:microsoft.com/office/officeart/2018/2/layout/IconCircleList"/>
    <dgm:cxn modelId="{2C418026-9E71-4DEC-91BC-16E4F2D70053}" type="presParOf" srcId="{6886C30F-DBE2-43EC-BFD3-54D0B1554610}" destId="{71DB1143-D972-4237-ADF4-A0D67B279233}" srcOrd="0" destOrd="0" presId="urn:microsoft.com/office/officeart/2018/2/layout/IconCircleList"/>
    <dgm:cxn modelId="{15004E96-54A9-4A2F-9465-A6D74FE74AC5}" type="presParOf" srcId="{6886C30F-DBE2-43EC-BFD3-54D0B1554610}" destId="{34FF436D-845C-4F6A-B65A-8BF5534A623C}" srcOrd="1" destOrd="0" presId="urn:microsoft.com/office/officeart/2018/2/layout/IconCircleList"/>
    <dgm:cxn modelId="{2699A023-C9A7-4925-B6E6-5B9E4D480DA4}" type="presParOf" srcId="{6886C30F-DBE2-43EC-BFD3-54D0B1554610}" destId="{7668DA26-F5C9-4EC8-A6EE-1C03AFBC6FB9}" srcOrd="2" destOrd="0" presId="urn:microsoft.com/office/officeart/2018/2/layout/IconCircleList"/>
    <dgm:cxn modelId="{68DC47FC-11E7-4D30-A32B-B9F4D7B42ECB}" type="presParOf" srcId="{6886C30F-DBE2-43EC-BFD3-54D0B1554610}" destId="{A5DAA8C2-3238-45F3-BD80-EEF8C035D586}" srcOrd="3" destOrd="0" presId="urn:microsoft.com/office/officeart/2018/2/layout/IconCircleList"/>
    <dgm:cxn modelId="{8A384F0D-CE6C-4974-90D2-CF60FED1A4F1}" type="presParOf" srcId="{A8A59A01-277A-4FA9-AD3D-222B77060770}" destId="{4751FEE4-A24B-4DAF-94D1-22B740AA4A9C}" srcOrd="9" destOrd="0" presId="urn:microsoft.com/office/officeart/2018/2/layout/IconCircleList"/>
    <dgm:cxn modelId="{E299111E-4473-4579-90CF-FA23870C5DC8}" type="presParOf" srcId="{A8A59A01-277A-4FA9-AD3D-222B77060770}" destId="{3ABD1078-1E3B-40EB-8C42-08ADA0E0D351}" srcOrd="10" destOrd="0" presId="urn:microsoft.com/office/officeart/2018/2/layout/IconCircleList"/>
    <dgm:cxn modelId="{95A015C8-5478-431C-BB55-856DDB209BB1}" type="presParOf" srcId="{3ABD1078-1E3B-40EB-8C42-08ADA0E0D351}" destId="{D428B23C-DEC9-4CC9-8388-B79CE0156BAE}" srcOrd="0" destOrd="0" presId="urn:microsoft.com/office/officeart/2018/2/layout/IconCircleList"/>
    <dgm:cxn modelId="{D6263119-370D-4585-B250-F936B27948FC}" type="presParOf" srcId="{3ABD1078-1E3B-40EB-8C42-08ADA0E0D351}" destId="{CA80689B-6F59-4C28-90F0-5D01D7D987D9}" srcOrd="1" destOrd="0" presId="urn:microsoft.com/office/officeart/2018/2/layout/IconCircleList"/>
    <dgm:cxn modelId="{99670AD9-3E55-4CA0-91B7-423D957BE806}" type="presParOf" srcId="{3ABD1078-1E3B-40EB-8C42-08ADA0E0D351}" destId="{9930377A-7689-49EF-825E-70985F549441}" srcOrd="2" destOrd="0" presId="urn:microsoft.com/office/officeart/2018/2/layout/IconCircleList"/>
    <dgm:cxn modelId="{1CAF1FA5-8C40-470C-B2CC-7C18309330CC}" type="presParOf" srcId="{3ABD1078-1E3B-40EB-8C42-08ADA0E0D351}" destId="{32B1103A-5A89-4BAA-9A2B-AC2D8461F2AC}" srcOrd="3" destOrd="0" presId="urn:microsoft.com/office/officeart/2018/2/layout/IconCircleList"/>
    <dgm:cxn modelId="{60243DA3-DB2B-4EB1-AE3F-ACA6551E5701}" type="presParOf" srcId="{A8A59A01-277A-4FA9-AD3D-222B77060770}" destId="{22203C8D-561F-4D78-A60E-E699C8C44DE2}" srcOrd="11" destOrd="0" presId="urn:microsoft.com/office/officeart/2018/2/layout/IconCircleList"/>
    <dgm:cxn modelId="{12FB1743-C0FC-47D7-81DA-48B424EB2000}" type="presParOf" srcId="{A8A59A01-277A-4FA9-AD3D-222B77060770}" destId="{CCAB5FBC-9686-45CD-A2F0-B525D930F856}" srcOrd="12" destOrd="0" presId="urn:microsoft.com/office/officeart/2018/2/layout/IconCircleList"/>
    <dgm:cxn modelId="{2A45C145-F5C4-4118-9743-19FD0088CBB4}" type="presParOf" srcId="{CCAB5FBC-9686-45CD-A2F0-B525D930F856}" destId="{1BF9270A-C382-4AF3-95F5-899B8ABA0BF9}" srcOrd="0" destOrd="0" presId="urn:microsoft.com/office/officeart/2018/2/layout/IconCircleList"/>
    <dgm:cxn modelId="{62A3F1DB-9172-42B1-B2BD-4A2EF366B081}" type="presParOf" srcId="{CCAB5FBC-9686-45CD-A2F0-B525D930F856}" destId="{166DC21C-E7F4-42CC-BEAF-9A4DFBA22830}" srcOrd="1" destOrd="0" presId="urn:microsoft.com/office/officeart/2018/2/layout/IconCircleList"/>
    <dgm:cxn modelId="{17290217-7A8D-4223-AFC2-81F1700DCD05}" type="presParOf" srcId="{CCAB5FBC-9686-45CD-A2F0-B525D930F856}" destId="{565C1D35-F291-4CEA-A395-B72E7EBA9BFB}" srcOrd="2" destOrd="0" presId="urn:microsoft.com/office/officeart/2018/2/layout/IconCircleList"/>
    <dgm:cxn modelId="{AE3F85B5-CD05-4F4D-A9CF-F481D8FFB78F}" type="presParOf" srcId="{CCAB5FBC-9686-45CD-A2F0-B525D930F856}" destId="{BE5891B4-5EFE-4CDB-AE3E-0E503450690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CFE0BA-9D73-4F59-94E7-EE56ACAB1B5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9F1E5900-3AE1-4FA4-9524-0FBA8972FFD4}">
      <dgm:prSet/>
      <dgm:spPr/>
      <dgm:t>
        <a:bodyPr/>
        <a:lstStyle/>
        <a:p>
          <a:pPr>
            <a:defRPr cap="all"/>
          </a:pPr>
          <a:r>
            <a:rPr lang="en-US"/>
            <a:t>The Entrepreneurial Mindset</a:t>
          </a:r>
        </a:p>
      </dgm:t>
    </dgm:pt>
    <dgm:pt modelId="{A37F2E54-BBC6-43C0-99CB-7C22FCA9522F}" type="parTrans" cxnId="{D577EC4B-B755-47EF-93ED-726D1BDC99B7}">
      <dgm:prSet/>
      <dgm:spPr/>
      <dgm:t>
        <a:bodyPr/>
        <a:lstStyle/>
        <a:p>
          <a:endParaRPr lang="en-US"/>
        </a:p>
      </dgm:t>
    </dgm:pt>
    <dgm:pt modelId="{58C0D0B8-537F-41CF-BE87-DC0864BFD717}" type="sibTrans" cxnId="{D577EC4B-B755-47EF-93ED-726D1BDC99B7}">
      <dgm:prSet/>
      <dgm:spPr/>
      <dgm:t>
        <a:bodyPr/>
        <a:lstStyle/>
        <a:p>
          <a:endParaRPr lang="en-US"/>
        </a:p>
      </dgm:t>
    </dgm:pt>
    <dgm:pt modelId="{2777716E-CCC4-4533-A950-8723FF16A5D6}">
      <dgm:prSet/>
      <dgm:spPr/>
      <dgm:t>
        <a:bodyPr/>
        <a:lstStyle/>
        <a:p>
          <a:pPr>
            <a:defRPr cap="all"/>
          </a:pPr>
          <a:r>
            <a:rPr lang="en-US"/>
            <a:t>Self Awareness</a:t>
          </a:r>
        </a:p>
      </dgm:t>
    </dgm:pt>
    <dgm:pt modelId="{42C91D1A-9107-4665-BB3C-EF109B40747A}" type="parTrans" cxnId="{C7E7B16F-17D0-4278-99B9-8D916F65DCF4}">
      <dgm:prSet/>
      <dgm:spPr/>
      <dgm:t>
        <a:bodyPr/>
        <a:lstStyle/>
        <a:p>
          <a:endParaRPr lang="en-US"/>
        </a:p>
      </dgm:t>
    </dgm:pt>
    <dgm:pt modelId="{AC4222DB-CFCD-47F4-805F-33CAEE7DC3F5}" type="sibTrans" cxnId="{C7E7B16F-17D0-4278-99B9-8D916F65DCF4}">
      <dgm:prSet/>
      <dgm:spPr/>
      <dgm:t>
        <a:bodyPr/>
        <a:lstStyle/>
        <a:p>
          <a:endParaRPr lang="en-US"/>
        </a:p>
      </dgm:t>
    </dgm:pt>
    <dgm:pt modelId="{851F5CC6-182E-4BBB-943F-524AAAB2EB6B}">
      <dgm:prSet/>
      <dgm:spPr/>
      <dgm:t>
        <a:bodyPr/>
        <a:lstStyle/>
        <a:p>
          <a:pPr>
            <a:defRPr cap="all"/>
          </a:pPr>
          <a:r>
            <a:rPr lang="en-US"/>
            <a:t>Do You Have What it Takes? </a:t>
          </a:r>
        </a:p>
      </dgm:t>
    </dgm:pt>
    <dgm:pt modelId="{D5AD981F-4B09-4C0C-B811-08618EF4B7EE}" type="parTrans" cxnId="{7E7193C5-AAD2-42B9-AF28-F3DAE137406A}">
      <dgm:prSet/>
      <dgm:spPr/>
      <dgm:t>
        <a:bodyPr/>
        <a:lstStyle/>
        <a:p>
          <a:endParaRPr lang="en-US"/>
        </a:p>
      </dgm:t>
    </dgm:pt>
    <dgm:pt modelId="{28478598-401B-40E4-B9A9-0880B6D1CA3F}" type="sibTrans" cxnId="{7E7193C5-AAD2-42B9-AF28-F3DAE137406A}">
      <dgm:prSet/>
      <dgm:spPr/>
      <dgm:t>
        <a:bodyPr/>
        <a:lstStyle/>
        <a:p>
          <a:endParaRPr lang="en-US"/>
        </a:p>
      </dgm:t>
    </dgm:pt>
    <dgm:pt modelId="{200DCFBA-63C6-4222-9FE8-CA5FD3E310E1}" type="pres">
      <dgm:prSet presAssocID="{05CFE0BA-9D73-4F59-94E7-EE56ACAB1B53}" presName="root" presStyleCnt="0">
        <dgm:presLayoutVars>
          <dgm:dir/>
          <dgm:resizeHandles val="exact"/>
        </dgm:presLayoutVars>
      </dgm:prSet>
      <dgm:spPr/>
    </dgm:pt>
    <dgm:pt modelId="{DB8CD064-D9A3-447E-B1B9-946B72501546}" type="pres">
      <dgm:prSet presAssocID="{9F1E5900-3AE1-4FA4-9524-0FBA8972FFD4}" presName="compNode" presStyleCnt="0"/>
      <dgm:spPr/>
    </dgm:pt>
    <dgm:pt modelId="{3AA3846F-B552-4ABA-8FDD-21320CEA6B8E}" type="pres">
      <dgm:prSet presAssocID="{9F1E5900-3AE1-4FA4-9524-0FBA8972FFD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D166AF8-499E-4894-A069-6A9D504DD087}" type="pres">
      <dgm:prSet presAssocID="{9F1E5900-3AE1-4FA4-9524-0FBA8972FF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E2BA5FB-CA77-4496-8FF9-EAC07E9CC2B4}" type="pres">
      <dgm:prSet presAssocID="{9F1E5900-3AE1-4FA4-9524-0FBA8972FFD4}" presName="spaceRect" presStyleCnt="0"/>
      <dgm:spPr/>
    </dgm:pt>
    <dgm:pt modelId="{6DE53EFC-D2C7-4AF5-B0F8-D5CF6DB3199C}" type="pres">
      <dgm:prSet presAssocID="{9F1E5900-3AE1-4FA4-9524-0FBA8972FFD4}" presName="textRect" presStyleLbl="revTx" presStyleIdx="0" presStyleCnt="3">
        <dgm:presLayoutVars>
          <dgm:chMax val="1"/>
          <dgm:chPref val="1"/>
        </dgm:presLayoutVars>
      </dgm:prSet>
      <dgm:spPr/>
    </dgm:pt>
    <dgm:pt modelId="{34CAAF93-8C91-47DF-9AC7-BA6D47A502F6}" type="pres">
      <dgm:prSet presAssocID="{58C0D0B8-537F-41CF-BE87-DC0864BFD717}" presName="sibTrans" presStyleCnt="0"/>
      <dgm:spPr/>
    </dgm:pt>
    <dgm:pt modelId="{2720B362-C5E1-49DF-9C93-AF1A00698F7F}" type="pres">
      <dgm:prSet presAssocID="{2777716E-CCC4-4533-A950-8723FF16A5D6}" presName="compNode" presStyleCnt="0"/>
      <dgm:spPr/>
    </dgm:pt>
    <dgm:pt modelId="{42C52D25-780C-4187-A0C2-AC0840C8DF9D}" type="pres">
      <dgm:prSet presAssocID="{2777716E-CCC4-4533-A950-8723FF16A5D6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92854D4-A21D-4C8F-B590-E3A09953EF51}" type="pres">
      <dgm:prSet presAssocID="{2777716E-CCC4-4533-A950-8723FF16A5D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A492A2B3-7ACF-4A63-A454-0753D91341ED}" type="pres">
      <dgm:prSet presAssocID="{2777716E-CCC4-4533-A950-8723FF16A5D6}" presName="spaceRect" presStyleCnt="0"/>
      <dgm:spPr/>
    </dgm:pt>
    <dgm:pt modelId="{040D2077-87D6-4F2B-AF8E-6D69A4AC3C10}" type="pres">
      <dgm:prSet presAssocID="{2777716E-CCC4-4533-A950-8723FF16A5D6}" presName="textRect" presStyleLbl="revTx" presStyleIdx="1" presStyleCnt="3">
        <dgm:presLayoutVars>
          <dgm:chMax val="1"/>
          <dgm:chPref val="1"/>
        </dgm:presLayoutVars>
      </dgm:prSet>
      <dgm:spPr/>
    </dgm:pt>
    <dgm:pt modelId="{9A641AD5-FF65-4AD9-92D3-398A6B005AAC}" type="pres">
      <dgm:prSet presAssocID="{AC4222DB-CFCD-47F4-805F-33CAEE7DC3F5}" presName="sibTrans" presStyleCnt="0"/>
      <dgm:spPr/>
    </dgm:pt>
    <dgm:pt modelId="{0C6D3652-4805-461A-B8D1-95F2F9B04402}" type="pres">
      <dgm:prSet presAssocID="{851F5CC6-182E-4BBB-943F-524AAAB2EB6B}" presName="compNode" presStyleCnt="0"/>
      <dgm:spPr/>
    </dgm:pt>
    <dgm:pt modelId="{196CAAEC-F42C-4138-B234-984C5D587CD1}" type="pres">
      <dgm:prSet presAssocID="{851F5CC6-182E-4BBB-943F-524AAAB2EB6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0CCD3A3-530E-4118-A4F2-8547B08A6434}" type="pres">
      <dgm:prSet presAssocID="{851F5CC6-182E-4BBB-943F-524AAAB2EB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A1B84FA4-6F9E-4160-8D86-BD945CBAFDAC}" type="pres">
      <dgm:prSet presAssocID="{851F5CC6-182E-4BBB-943F-524AAAB2EB6B}" presName="spaceRect" presStyleCnt="0"/>
      <dgm:spPr/>
    </dgm:pt>
    <dgm:pt modelId="{FECBA692-18D5-4EEC-8527-908B56B4212D}" type="pres">
      <dgm:prSet presAssocID="{851F5CC6-182E-4BBB-943F-524AAAB2EB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2158C28-047F-43AC-B1AE-E64808F5896E}" type="presOf" srcId="{851F5CC6-182E-4BBB-943F-524AAAB2EB6B}" destId="{FECBA692-18D5-4EEC-8527-908B56B4212D}" srcOrd="0" destOrd="0" presId="urn:microsoft.com/office/officeart/2018/5/layout/IconLeafLabelList"/>
    <dgm:cxn modelId="{D577EC4B-B755-47EF-93ED-726D1BDC99B7}" srcId="{05CFE0BA-9D73-4F59-94E7-EE56ACAB1B53}" destId="{9F1E5900-3AE1-4FA4-9524-0FBA8972FFD4}" srcOrd="0" destOrd="0" parTransId="{A37F2E54-BBC6-43C0-99CB-7C22FCA9522F}" sibTransId="{58C0D0B8-537F-41CF-BE87-DC0864BFD717}"/>
    <dgm:cxn modelId="{C7E7B16F-17D0-4278-99B9-8D916F65DCF4}" srcId="{05CFE0BA-9D73-4F59-94E7-EE56ACAB1B53}" destId="{2777716E-CCC4-4533-A950-8723FF16A5D6}" srcOrd="1" destOrd="0" parTransId="{42C91D1A-9107-4665-BB3C-EF109B40747A}" sibTransId="{AC4222DB-CFCD-47F4-805F-33CAEE7DC3F5}"/>
    <dgm:cxn modelId="{2BFF2859-F26F-4AEA-AC78-782CD82608FF}" type="presOf" srcId="{2777716E-CCC4-4533-A950-8723FF16A5D6}" destId="{040D2077-87D6-4F2B-AF8E-6D69A4AC3C10}" srcOrd="0" destOrd="0" presId="urn:microsoft.com/office/officeart/2018/5/layout/IconLeafLabelList"/>
    <dgm:cxn modelId="{522A9B95-423B-4DB6-AFBF-8D4C376D461C}" type="presOf" srcId="{9F1E5900-3AE1-4FA4-9524-0FBA8972FFD4}" destId="{6DE53EFC-D2C7-4AF5-B0F8-D5CF6DB3199C}" srcOrd="0" destOrd="0" presId="urn:microsoft.com/office/officeart/2018/5/layout/IconLeafLabelList"/>
    <dgm:cxn modelId="{EF1132B4-67B6-4C94-A491-4E58BD7C5E0D}" type="presOf" srcId="{05CFE0BA-9D73-4F59-94E7-EE56ACAB1B53}" destId="{200DCFBA-63C6-4222-9FE8-CA5FD3E310E1}" srcOrd="0" destOrd="0" presId="urn:microsoft.com/office/officeart/2018/5/layout/IconLeafLabelList"/>
    <dgm:cxn modelId="{7E7193C5-AAD2-42B9-AF28-F3DAE137406A}" srcId="{05CFE0BA-9D73-4F59-94E7-EE56ACAB1B53}" destId="{851F5CC6-182E-4BBB-943F-524AAAB2EB6B}" srcOrd="2" destOrd="0" parTransId="{D5AD981F-4B09-4C0C-B811-08618EF4B7EE}" sibTransId="{28478598-401B-40E4-B9A9-0880B6D1CA3F}"/>
    <dgm:cxn modelId="{81BD29F1-2935-4356-B53D-17919E7DD5DE}" type="presParOf" srcId="{200DCFBA-63C6-4222-9FE8-CA5FD3E310E1}" destId="{DB8CD064-D9A3-447E-B1B9-946B72501546}" srcOrd="0" destOrd="0" presId="urn:microsoft.com/office/officeart/2018/5/layout/IconLeafLabelList"/>
    <dgm:cxn modelId="{9EACF54B-9B1A-49EC-A019-410217BDAB99}" type="presParOf" srcId="{DB8CD064-D9A3-447E-B1B9-946B72501546}" destId="{3AA3846F-B552-4ABA-8FDD-21320CEA6B8E}" srcOrd="0" destOrd="0" presId="urn:microsoft.com/office/officeart/2018/5/layout/IconLeafLabelList"/>
    <dgm:cxn modelId="{4108C104-825A-42EB-80DE-5F9C02FE5830}" type="presParOf" srcId="{DB8CD064-D9A3-447E-B1B9-946B72501546}" destId="{1D166AF8-499E-4894-A069-6A9D504DD087}" srcOrd="1" destOrd="0" presId="urn:microsoft.com/office/officeart/2018/5/layout/IconLeafLabelList"/>
    <dgm:cxn modelId="{EA7A09CF-5E3F-4389-BDC4-9ECD34F43ED2}" type="presParOf" srcId="{DB8CD064-D9A3-447E-B1B9-946B72501546}" destId="{0E2BA5FB-CA77-4496-8FF9-EAC07E9CC2B4}" srcOrd="2" destOrd="0" presId="urn:microsoft.com/office/officeart/2018/5/layout/IconLeafLabelList"/>
    <dgm:cxn modelId="{2D4734CB-1D3F-4C21-BC13-6EAD5FB390BE}" type="presParOf" srcId="{DB8CD064-D9A3-447E-B1B9-946B72501546}" destId="{6DE53EFC-D2C7-4AF5-B0F8-D5CF6DB3199C}" srcOrd="3" destOrd="0" presId="urn:microsoft.com/office/officeart/2018/5/layout/IconLeafLabelList"/>
    <dgm:cxn modelId="{0F1C79E7-5017-4FB9-BC51-66640A9064E8}" type="presParOf" srcId="{200DCFBA-63C6-4222-9FE8-CA5FD3E310E1}" destId="{34CAAF93-8C91-47DF-9AC7-BA6D47A502F6}" srcOrd="1" destOrd="0" presId="urn:microsoft.com/office/officeart/2018/5/layout/IconLeafLabelList"/>
    <dgm:cxn modelId="{CDED1EE8-640B-4BDB-BAEA-3CA1A3D743EB}" type="presParOf" srcId="{200DCFBA-63C6-4222-9FE8-CA5FD3E310E1}" destId="{2720B362-C5E1-49DF-9C93-AF1A00698F7F}" srcOrd="2" destOrd="0" presId="urn:microsoft.com/office/officeart/2018/5/layout/IconLeafLabelList"/>
    <dgm:cxn modelId="{47C4626C-5BA1-480D-B23F-B454079238FD}" type="presParOf" srcId="{2720B362-C5E1-49DF-9C93-AF1A00698F7F}" destId="{42C52D25-780C-4187-A0C2-AC0840C8DF9D}" srcOrd="0" destOrd="0" presId="urn:microsoft.com/office/officeart/2018/5/layout/IconLeafLabelList"/>
    <dgm:cxn modelId="{542920F1-AABF-4178-A5D7-25B13F48AEDD}" type="presParOf" srcId="{2720B362-C5E1-49DF-9C93-AF1A00698F7F}" destId="{492854D4-A21D-4C8F-B590-E3A09953EF51}" srcOrd="1" destOrd="0" presId="urn:microsoft.com/office/officeart/2018/5/layout/IconLeafLabelList"/>
    <dgm:cxn modelId="{D8540022-BFB8-485E-9B49-B9F1C0536D47}" type="presParOf" srcId="{2720B362-C5E1-49DF-9C93-AF1A00698F7F}" destId="{A492A2B3-7ACF-4A63-A454-0753D91341ED}" srcOrd="2" destOrd="0" presId="urn:microsoft.com/office/officeart/2018/5/layout/IconLeafLabelList"/>
    <dgm:cxn modelId="{92513701-4729-48E9-9316-1DB38E4C742E}" type="presParOf" srcId="{2720B362-C5E1-49DF-9C93-AF1A00698F7F}" destId="{040D2077-87D6-4F2B-AF8E-6D69A4AC3C10}" srcOrd="3" destOrd="0" presId="urn:microsoft.com/office/officeart/2018/5/layout/IconLeafLabelList"/>
    <dgm:cxn modelId="{E911ABED-5DB1-458D-936A-984FEFFD3CF3}" type="presParOf" srcId="{200DCFBA-63C6-4222-9FE8-CA5FD3E310E1}" destId="{9A641AD5-FF65-4AD9-92D3-398A6B005AAC}" srcOrd="3" destOrd="0" presId="urn:microsoft.com/office/officeart/2018/5/layout/IconLeafLabelList"/>
    <dgm:cxn modelId="{0AFE5F5D-2E86-4FEF-B732-FDE7A40B5D59}" type="presParOf" srcId="{200DCFBA-63C6-4222-9FE8-CA5FD3E310E1}" destId="{0C6D3652-4805-461A-B8D1-95F2F9B04402}" srcOrd="4" destOrd="0" presId="urn:microsoft.com/office/officeart/2018/5/layout/IconLeafLabelList"/>
    <dgm:cxn modelId="{62736135-EAD7-4553-98A4-F40ECA7A457D}" type="presParOf" srcId="{0C6D3652-4805-461A-B8D1-95F2F9B04402}" destId="{196CAAEC-F42C-4138-B234-984C5D587CD1}" srcOrd="0" destOrd="0" presId="urn:microsoft.com/office/officeart/2018/5/layout/IconLeafLabelList"/>
    <dgm:cxn modelId="{BDBF0601-F014-4CE9-B0F5-118F949D05A2}" type="presParOf" srcId="{0C6D3652-4805-461A-B8D1-95F2F9B04402}" destId="{50CCD3A3-530E-4118-A4F2-8547B08A6434}" srcOrd="1" destOrd="0" presId="urn:microsoft.com/office/officeart/2018/5/layout/IconLeafLabelList"/>
    <dgm:cxn modelId="{2199BA44-805C-46F6-97A3-592516C99D33}" type="presParOf" srcId="{0C6D3652-4805-461A-B8D1-95F2F9B04402}" destId="{A1B84FA4-6F9E-4160-8D86-BD945CBAFDAC}" srcOrd="2" destOrd="0" presId="urn:microsoft.com/office/officeart/2018/5/layout/IconLeafLabelList"/>
    <dgm:cxn modelId="{42A78E7B-35EB-4FAE-8F2A-78FAD4C35801}" type="presParOf" srcId="{0C6D3652-4805-461A-B8D1-95F2F9B04402}" destId="{FECBA692-18D5-4EEC-8527-908B56B4212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0697B-98E6-4908-B0A9-12376CCC21E2}">
      <dsp:nvSpPr>
        <dsp:cNvPr id="0" name=""/>
        <dsp:cNvSpPr/>
      </dsp:nvSpPr>
      <dsp:spPr>
        <a:xfrm>
          <a:off x="504309" y="66927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6ABBEB-5ABB-4756-9790-FC75F2DD7D32}">
      <dsp:nvSpPr>
        <dsp:cNvPr id="0" name=""/>
        <dsp:cNvSpPr/>
      </dsp:nvSpPr>
      <dsp:spPr>
        <a:xfrm>
          <a:off x="677378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F8DC-1B97-42B0-B2B3-E7146C59B9EF}">
      <dsp:nvSpPr>
        <dsp:cNvPr id="0" name=""/>
        <dsp:cNvSpPr/>
      </dsp:nvSpPr>
      <dsp:spPr>
        <a:xfrm>
          <a:off x="1505044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Contents </a:t>
          </a:r>
        </a:p>
      </dsp:txBody>
      <dsp:txXfrm>
        <a:off x="1505044" y="66927"/>
        <a:ext cx="1942602" cy="824134"/>
      </dsp:txXfrm>
    </dsp:sp>
    <dsp:sp modelId="{51A308F4-315D-4753-8938-D9CCB34683EA}">
      <dsp:nvSpPr>
        <dsp:cNvPr id="0" name=""/>
        <dsp:cNvSpPr/>
      </dsp:nvSpPr>
      <dsp:spPr>
        <a:xfrm>
          <a:off x="3786131" y="66927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BCEDB1-2F5C-4B57-B291-B9D9A3C8A9D6}">
      <dsp:nvSpPr>
        <dsp:cNvPr id="0" name=""/>
        <dsp:cNvSpPr/>
      </dsp:nvSpPr>
      <dsp:spPr>
        <a:xfrm>
          <a:off x="3959199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6F1876-B74F-49F7-BD25-FB11BE39E06A}">
      <dsp:nvSpPr>
        <dsp:cNvPr id="0" name=""/>
        <dsp:cNvSpPr/>
      </dsp:nvSpPr>
      <dsp:spPr>
        <a:xfrm>
          <a:off x="4786866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Assignment</a:t>
          </a:r>
        </a:p>
      </dsp:txBody>
      <dsp:txXfrm>
        <a:off x="4786866" y="66927"/>
        <a:ext cx="1942602" cy="824134"/>
      </dsp:txXfrm>
    </dsp:sp>
    <dsp:sp modelId="{B9271338-1F5F-4F8C-9B2A-EEE632BC3E2A}">
      <dsp:nvSpPr>
        <dsp:cNvPr id="0" name=""/>
        <dsp:cNvSpPr/>
      </dsp:nvSpPr>
      <dsp:spPr>
        <a:xfrm>
          <a:off x="7067952" y="66927"/>
          <a:ext cx="824134" cy="82413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4E929-CB70-4562-BD6A-B1F89F0B737B}">
      <dsp:nvSpPr>
        <dsp:cNvPr id="0" name=""/>
        <dsp:cNvSpPr/>
      </dsp:nvSpPr>
      <dsp:spPr>
        <a:xfrm>
          <a:off x="7241020" y="239995"/>
          <a:ext cx="477998" cy="477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E9C4A-6276-42A6-B5FC-D4B9E74A36FB}">
      <dsp:nvSpPr>
        <dsp:cNvPr id="0" name=""/>
        <dsp:cNvSpPr/>
      </dsp:nvSpPr>
      <dsp:spPr>
        <a:xfrm>
          <a:off x="8068687" y="66927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Project</a:t>
          </a:r>
        </a:p>
      </dsp:txBody>
      <dsp:txXfrm>
        <a:off x="8068687" y="66927"/>
        <a:ext cx="1942602" cy="824134"/>
      </dsp:txXfrm>
    </dsp:sp>
    <dsp:sp modelId="{8F53F31F-8D3C-4A2D-8DE9-3941B535A9EC}">
      <dsp:nvSpPr>
        <dsp:cNvPr id="0" name=""/>
        <dsp:cNvSpPr/>
      </dsp:nvSpPr>
      <dsp:spPr>
        <a:xfrm>
          <a:off x="504309" y="1562370"/>
          <a:ext cx="824134" cy="82413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7E319-B401-4E56-A7D0-FD0211971821}">
      <dsp:nvSpPr>
        <dsp:cNvPr id="0" name=""/>
        <dsp:cNvSpPr/>
      </dsp:nvSpPr>
      <dsp:spPr>
        <a:xfrm>
          <a:off x="677378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305CA-325A-4B49-A104-55B5DA75C572}">
      <dsp:nvSpPr>
        <dsp:cNvPr id="0" name=""/>
        <dsp:cNvSpPr/>
      </dsp:nvSpPr>
      <dsp:spPr>
        <a:xfrm>
          <a:off x="1505044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Quizzes </a:t>
          </a:r>
        </a:p>
      </dsp:txBody>
      <dsp:txXfrm>
        <a:off x="1505044" y="1562370"/>
        <a:ext cx="1942602" cy="824134"/>
      </dsp:txXfrm>
    </dsp:sp>
    <dsp:sp modelId="{71DB1143-D972-4237-ADF4-A0D67B279233}">
      <dsp:nvSpPr>
        <dsp:cNvPr id="0" name=""/>
        <dsp:cNvSpPr/>
      </dsp:nvSpPr>
      <dsp:spPr>
        <a:xfrm>
          <a:off x="3786131" y="1562370"/>
          <a:ext cx="824134" cy="82413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F436D-845C-4F6A-B65A-8BF5534A623C}">
      <dsp:nvSpPr>
        <dsp:cNvPr id="0" name=""/>
        <dsp:cNvSpPr/>
      </dsp:nvSpPr>
      <dsp:spPr>
        <a:xfrm>
          <a:off x="3959199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AA8C2-3238-45F3-BD80-EEF8C035D586}">
      <dsp:nvSpPr>
        <dsp:cNvPr id="0" name=""/>
        <dsp:cNvSpPr/>
      </dsp:nvSpPr>
      <dsp:spPr>
        <a:xfrm>
          <a:off x="4786866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Groups </a:t>
          </a:r>
        </a:p>
      </dsp:txBody>
      <dsp:txXfrm>
        <a:off x="4786866" y="1562370"/>
        <a:ext cx="1942602" cy="824134"/>
      </dsp:txXfrm>
    </dsp:sp>
    <dsp:sp modelId="{D428B23C-DEC9-4CC9-8388-B79CE0156BAE}">
      <dsp:nvSpPr>
        <dsp:cNvPr id="0" name=""/>
        <dsp:cNvSpPr/>
      </dsp:nvSpPr>
      <dsp:spPr>
        <a:xfrm>
          <a:off x="7067952" y="1562370"/>
          <a:ext cx="824134" cy="8241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80689B-6F59-4C28-90F0-5D01D7D987D9}">
      <dsp:nvSpPr>
        <dsp:cNvPr id="0" name=""/>
        <dsp:cNvSpPr/>
      </dsp:nvSpPr>
      <dsp:spPr>
        <a:xfrm>
          <a:off x="7241020" y="1735438"/>
          <a:ext cx="477998" cy="4779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1103A-5A89-4BAA-9A2B-AC2D8461F2AC}">
      <dsp:nvSpPr>
        <dsp:cNvPr id="0" name=""/>
        <dsp:cNvSpPr/>
      </dsp:nvSpPr>
      <dsp:spPr>
        <a:xfrm>
          <a:off x="8068687" y="1562370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Attendance</a:t>
          </a:r>
        </a:p>
      </dsp:txBody>
      <dsp:txXfrm>
        <a:off x="8068687" y="1562370"/>
        <a:ext cx="1942602" cy="824134"/>
      </dsp:txXfrm>
    </dsp:sp>
    <dsp:sp modelId="{1BF9270A-C382-4AF3-95F5-899B8ABA0BF9}">
      <dsp:nvSpPr>
        <dsp:cNvPr id="0" name=""/>
        <dsp:cNvSpPr/>
      </dsp:nvSpPr>
      <dsp:spPr>
        <a:xfrm>
          <a:off x="504309" y="3057814"/>
          <a:ext cx="824134" cy="82413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DC21C-E7F4-42CC-BEAF-9A4DFBA22830}">
      <dsp:nvSpPr>
        <dsp:cNvPr id="0" name=""/>
        <dsp:cNvSpPr/>
      </dsp:nvSpPr>
      <dsp:spPr>
        <a:xfrm>
          <a:off x="677378" y="3230882"/>
          <a:ext cx="477998" cy="47799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891B4-5EFE-4CDB-AE3E-0E5034506903}">
      <dsp:nvSpPr>
        <dsp:cNvPr id="0" name=""/>
        <dsp:cNvSpPr/>
      </dsp:nvSpPr>
      <dsp:spPr>
        <a:xfrm>
          <a:off x="1505044" y="3057814"/>
          <a:ext cx="1942602" cy="82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Readings Uploading  </a:t>
          </a:r>
        </a:p>
      </dsp:txBody>
      <dsp:txXfrm>
        <a:off x="1505044" y="3057814"/>
        <a:ext cx="1942602" cy="824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3846F-B552-4ABA-8FDD-21320CEA6B8E}">
      <dsp:nvSpPr>
        <dsp:cNvPr id="0" name=""/>
        <dsp:cNvSpPr/>
      </dsp:nvSpPr>
      <dsp:spPr>
        <a:xfrm>
          <a:off x="679050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66AF8-499E-4894-A069-6A9D504DD087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E53EFC-D2C7-4AF5-B0F8-D5CF6DB3199C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The Entrepreneurial Mindset</a:t>
          </a:r>
        </a:p>
      </dsp:txBody>
      <dsp:txXfrm>
        <a:off x="75768" y="2851938"/>
        <a:ext cx="3093750" cy="720000"/>
      </dsp:txXfrm>
    </dsp:sp>
    <dsp:sp modelId="{42C52D25-780C-4187-A0C2-AC0840C8DF9D}">
      <dsp:nvSpPr>
        <dsp:cNvPr id="0" name=""/>
        <dsp:cNvSpPr/>
      </dsp:nvSpPr>
      <dsp:spPr>
        <a:xfrm>
          <a:off x="4314206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2854D4-A21D-4C8F-B590-E3A09953EF51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0D2077-87D6-4F2B-AF8E-6D69A4AC3C10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Self Awareness</a:t>
          </a:r>
        </a:p>
      </dsp:txBody>
      <dsp:txXfrm>
        <a:off x="3710925" y="2851938"/>
        <a:ext cx="3093750" cy="720000"/>
      </dsp:txXfrm>
    </dsp:sp>
    <dsp:sp modelId="{196CAAEC-F42C-4138-B234-984C5D587CD1}">
      <dsp:nvSpPr>
        <dsp:cNvPr id="0" name=""/>
        <dsp:cNvSpPr/>
      </dsp:nvSpPr>
      <dsp:spPr>
        <a:xfrm>
          <a:off x="7949362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CCD3A3-530E-4118-A4F2-8547B08A6434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BA692-18D5-4EEC-8527-908B56B4212D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Do You Have What it Takes? </a:t>
          </a:r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101DD-780F-15FF-ED6D-AABDE846FC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7A4C5-1B40-0858-68BD-9AA2C7D437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95E3F-145A-07C0-0AD7-B5750AC1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7947C-CAEA-AE74-AE24-C8FA00FE2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F14FB-B2CC-10CC-B2B8-164AAC25E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04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CC41E-7AA4-6A52-08A8-A28A85B4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1DD43-F96C-16F6-C53A-536C45D11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B167F-F6D6-73D8-83C5-52A16C234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8598D-A83E-4744-3DE3-78998917D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202E6-56EF-CBDD-141F-8FEB2D57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2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537419-A360-7BD2-0E06-0B22AAD57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0AF82-6479-D625-DBC0-4CD5381D6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74704-D530-E6FA-8533-21D546F0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DA78-740F-7895-421F-E61033B10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B3EBB-0A28-A7EE-2967-8188A8475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097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82BC4-A45B-50FC-06EB-A6BB0F816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3DD3E-3525-0F7D-B533-9287B1420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898DF-AFC8-F9FB-A4C3-37AEF492F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053BC-F7A8-E7C8-B0B7-5AA909C3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8B949-620D-F0D5-B368-420E0911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173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CFD5C-5DE8-93F9-3A11-889525901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4F952-CC0A-30F8-B7F8-B8E394BE7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26201-753B-C010-8DC2-CED94C129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2989C-694E-FD0C-A410-F02374CFC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C7EF3-A50B-B54D-918B-F539965E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0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12989-6C08-742F-2F54-2FCFA5D3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BC8D-212A-666B-01AB-D0BD6A086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8E4F1-3524-1C7C-E642-276F8DD51E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6C81-7444-CFBD-976D-6BA2BA14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F5BEB-4358-E842-D684-A4D70E563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FB612-75E3-89E1-4D66-6E1B57B58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520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A73AC-0406-28E5-553F-612C2C29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C4849-F644-8F84-1B17-5C8054688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63CAA-C824-EB79-8523-25785BC54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B94D8-4AD0-86E3-729F-C915DAF546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063169-5FBD-9AEC-D3C8-BBB5B3D59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091E3-6973-443C-A2B4-C2BBEC042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D304FE-2A40-0BC7-23CC-AEBB575A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B31A7C-F77D-B707-DE18-47DEB7FE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48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09BC-FF55-A844-9DA9-2F91329A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839B7A-95F9-A9EA-200C-556B5B6A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98A97-300F-C5F4-E1F2-FEBBE8BD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D3DD6-FD48-CF9B-4CD6-E59AD867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85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B5506-0631-1DE1-8D8F-589685097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EA036-B882-55F4-F250-7E149CF0D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C8CFF-BAAD-0544-26D9-530C6803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26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64BA8-AB86-0E3D-053C-C7985941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96DB-4480-9A56-EAB4-52AADEADA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E8514E-468C-CA0F-C415-48D8E322C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54D84-AF6B-C8E4-D01A-EF4CAC291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89F66-0005-CADA-8A23-1FC85C46B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53D7D-ED3C-8A7B-F73E-D141470FB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4620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1D1C3-648A-C28B-D665-4E974FB8E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F6A92B-8C7E-B9CB-2969-A64927694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95CF8-E790-D3B7-74D8-539C80037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BCF17-1D79-A754-4543-B2F0BCDA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47748-AA14-4E3B-FC4E-DEFF3590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6E04DE-5E27-CAC4-1802-1F45885F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2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B7BEB3-9701-A7F6-D82C-3FA665A7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C205B-9767-B0C5-5872-DD6EB093E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62497-CE26-50AE-D212-76480E2250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E055F-F905-4B05-821E-22E773385D0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A2FAE-C724-182B-9841-7E4E1555A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5F405-2B22-5BD7-599D-1E787C5D1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D142-55B0-4A20-978F-E04F31EBC6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12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ird's Eye View Of People Walking">
            <a:extLst>
              <a:ext uri="{FF2B5EF4-FFF2-40B4-BE49-F238E27FC236}">
                <a16:creationId xmlns:a16="http://schemas.microsoft.com/office/drawing/2014/main" id="{243A7D84-5566-A3A3-9D3B-F68C237EEF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2" b="-1"/>
          <a:stretch/>
        </p:blipFill>
        <p:spPr>
          <a:xfrm>
            <a:off x="20" y="-1"/>
            <a:ext cx="12191979" cy="687974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0F200-5EB0-B223-2439-C96C67F0F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566593" cy="6879744"/>
          </a:xfrm>
          <a:prstGeom prst="rect">
            <a:avLst/>
          </a:prstGeom>
          <a:gradFill flip="none" rotWithShape="1">
            <a:gsLst>
              <a:gs pos="21000">
                <a:srgbClr val="000000">
                  <a:alpha val="62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40453C-744F-DB3A-47EC-15EACE1DC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1319" y="381314"/>
            <a:ext cx="6879743" cy="6117111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chemeClr val="accent5">
                  <a:alpha val="0"/>
                </a:schemeClr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A8E1D-90CD-2726-B97D-80BFB6059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323449" y="1320471"/>
            <a:ext cx="6879744" cy="42388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60000">
                <a:schemeClr val="accent5">
                  <a:lumMod val="60000"/>
                  <a:lumOff val="40000"/>
                  <a:alpha val="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A64E8-8A7E-1885-80C2-5065AD835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232" y="-4"/>
            <a:ext cx="2545631" cy="6879743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74000"/>
                </a:schemeClr>
              </a:gs>
              <a:gs pos="49000">
                <a:schemeClr val="accent5">
                  <a:alpha val="0"/>
                </a:schemeClr>
              </a:gs>
            </a:gsLst>
            <a:lin ang="21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0A22C-11F5-81F7-047B-8B2857170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687342" y="3090505"/>
            <a:ext cx="4504659" cy="378923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alpha val="61000"/>
                </a:schemeClr>
              </a:gs>
              <a:gs pos="60000">
                <a:schemeClr val="accent5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FBFA78-9360-1E01-5448-6D5AE0A32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764841" y="-1"/>
            <a:ext cx="3427160" cy="6879745"/>
          </a:xfrm>
          <a:prstGeom prst="rect">
            <a:avLst/>
          </a:prstGeom>
          <a:gradFill flip="none" rotWithShape="1">
            <a:gsLst>
              <a:gs pos="5000">
                <a:schemeClr val="accent5">
                  <a:lumMod val="60000"/>
                  <a:lumOff val="40000"/>
                </a:schemeClr>
              </a:gs>
              <a:gs pos="49000">
                <a:schemeClr val="accent2">
                  <a:alpha val="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EB5855-8EB7-1AE5-9030-5D0AA3C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54510" y="-1257745"/>
            <a:ext cx="4077741" cy="12197226"/>
          </a:xfrm>
          <a:prstGeom prst="rect">
            <a:avLst/>
          </a:prstGeom>
          <a:gradFill>
            <a:gsLst>
              <a:gs pos="0">
                <a:schemeClr val="accent2">
                  <a:alpha val="58000"/>
                </a:schemeClr>
              </a:gs>
              <a:gs pos="65000">
                <a:schemeClr val="accent5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0DA1D-2833-E723-15ED-EB88AFB0C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028" y="2155188"/>
            <a:ext cx="4498785" cy="2839273"/>
          </a:xfrm>
        </p:spPr>
        <p:txBody>
          <a:bodyPr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Entrepreneurship </a:t>
            </a:r>
            <a:endParaRPr lang="en-GB" sz="4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13C3E-0E96-D696-AB1D-C4A72EF65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028" y="5166366"/>
            <a:ext cx="4498785" cy="109870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Dr. Zunaira Saqib </a:t>
            </a:r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89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088D4-A81E-1C8D-D750-738180C0B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10 Startups that Disrupted </a:t>
            </a:r>
          </a:p>
        </p:txBody>
      </p:sp>
      <p:pic>
        <p:nvPicPr>
          <p:cNvPr id="4" name="Picture 3" descr="A toy rocket flying out of the computer">
            <a:extLst>
              <a:ext uri="{FF2B5EF4-FFF2-40B4-BE49-F238E27FC236}">
                <a16:creationId xmlns:a16="http://schemas.microsoft.com/office/drawing/2014/main" id="{795EFAB6-619F-3674-AF63-3EB9D4971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90" r="5957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A69AAE0-49D5-4C8B-8BA2-55898C00E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round 8 million lunches are delivered every year by dabbawalas ">
            <a:extLst>
              <a:ext uri="{FF2B5EF4-FFF2-40B4-BE49-F238E27FC236}">
                <a16:creationId xmlns:a16="http://schemas.microsoft.com/office/drawing/2014/main" id="{BA71C949-A975-80FB-26FD-9419B07E8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1" r="11919"/>
          <a:stretch/>
        </p:blipFill>
        <p:spPr bwMode="auto">
          <a:xfrm>
            <a:off x="-4" y="-4"/>
            <a:ext cx="7534640" cy="6857984"/>
          </a:xfrm>
          <a:custGeom>
            <a:avLst/>
            <a:gdLst/>
            <a:ahLst/>
            <a:cxnLst/>
            <a:rect l="l" t="t" r="r" b="b"/>
            <a:pathLst>
              <a:path w="7534640" h="6857984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447233" y="4124161"/>
                  <a:pt x="4350312" y="4197688"/>
                  <a:pt x="4483996" y="4348083"/>
                </a:cubicBezTo>
                <a:cubicBezTo>
                  <a:pt x="4644419" y="4344742"/>
                  <a:pt x="4627708" y="4598742"/>
                  <a:pt x="4788129" y="4561979"/>
                </a:cubicBezTo>
                <a:cubicBezTo>
                  <a:pt x="4754709" y="4678954"/>
                  <a:pt x="4641076" y="4618795"/>
                  <a:pt x="4600971" y="4705690"/>
                </a:cubicBezTo>
                <a:cubicBezTo>
                  <a:pt x="4684524" y="4779217"/>
                  <a:pt x="4844945" y="4725744"/>
                  <a:pt x="4871683" y="4879480"/>
                </a:cubicBezTo>
                <a:cubicBezTo>
                  <a:pt x="4838262" y="5039902"/>
                  <a:pt x="4945210" y="5019849"/>
                  <a:pt x="5032105" y="5029876"/>
                </a:cubicBezTo>
                <a:cubicBezTo>
                  <a:pt x="5239317" y="5049930"/>
                  <a:pt x="5439843" y="5063297"/>
                  <a:pt x="5643713" y="5096719"/>
                </a:cubicBezTo>
                <a:cubicBezTo>
                  <a:pt x="5693844" y="5106745"/>
                  <a:pt x="5810819" y="5083350"/>
                  <a:pt x="5800794" y="5186956"/>
                </a:cubicBezTo>
                <a:cubicBezTo>
                  <a:pt x="5790767" y="5270508"/>
                  <a:pt x="5700529" y="5240431"/>
                  <a:pt x="5643713" y="5243772"/>
                </a:cubicBezTo>
                <a:cubicBezTo>
                  <a:pt x="5329553" y="5283879"/>
                  <a:pt x="5012052" y="5220378"/>
                  <a:pt x="4701235" y="5223719"/>
                </a:cubicBezTo>
                <a:cubicBezTo>
                  <a:pt x="4664472" y="5223719"/>
                  <a:pt x="4657787" y="5334009"/>
                  <a:pt x="4577576" y="5297246"/>
                </a:cubicBezTo>
                <a:cubicBezTo>
                  <a:pt x="4788129" y="5397510"/>
                  <a:pt x="5767372" y="5424248"/>
                  <a:pt x="6094900" y="5477721"/>
                </a:cubicBezTo>
                <a:cubicBezTo>
                  <a:pt x="5754004" y="5858724"/>
                  <a:pt x="5429817" y="5628117"/>
                  <a:pt x="5159105" y="5842012"/>
                </a:cubicBezTo>
                <a:cubicBezTo>
                  <a:pt x="5159105" y="5842012"/>
                  <a:pt x="5212580" y="5842012"/>
                  <a:pt x="5443187" y="5912197"/>
                </a:cubicBezTo>
                <a:cubicBezTo>
                  <a:pt x="5627002" y="5969012"/>
                  <a:pt x="5536765" y="6049223"/>
                  <a:pt x="6001321" y="6202962"/>
                </a:cubicBezTo>
                <a:cubicBezTo>
                  <a:pt x="5824188" y="6253093"/>
                  <a:pt x="5593581" y="6156172"/>
                  <a:pt x="5506685" y="6416857"/>
                </a:cubicBezTo>
                <a:cubicBezTo>
                  <a:pt x="5643713" y="6463648"/>
                  <a:pt x="5807477" y="6420200"/>
                  <a:pt x="5904398" y="6543858"/>
                </a:cubicBezTo>
                <a:cubicBezTo>
                  <a:pt x="5934478" y="6580622"/>
                  <a:pt x="5964557" y="6604017"/>
                  <a:pt x="6001321" y="6624068"/>
                </a:cubicBezTo>
                <a:cubicBezTo>
                  <a:pt x="5984612" y="6630754"/>
                  <a:pt x="5964557" y="6637437"/>
                  <a:pt x="5951188" y="6644121"/>
                </a:cubicBezTo>
                <a:cubicBezTo>
                  <a:pt x="5977925" y="6667518"/>
                  <a:pt x="6663060" y="6794517"/>
                  <a:pt x="6836850" y="6797860"/>
                </a:cubicBezTo>
                <a:cubicBezTo>
                  <a:pt x="6761652" y="6822926"/>
                  <a:pt x="6636845" y="6844075"/>
                  <a:pt x="6553814" y="6856412"/>
                </a:cubicBezTo>
                <a:lnTo>
                  <a:pt x="6542822" y="6857984"/>
                </a:lnTo>
                <a:lnTo>
                  <a:pt x="0" y="6857984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A956D36-0309-2F68-BE03-9BDAA7AE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650" y="3962400"/>
            <a:ext cx="5505814" cy="16904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Mumbai’s Dabbawallas and FlipKart </a:t>
            </a:r>
          </a:p>
        </p:txBody>
      </p:sp>
      <p:pic>
        <p:nvPicPr>
          <p:cNvPr id="1028" name="Picture 4" descr="Identified by their white Ghandi caps, around 5,000 dabbawalas work in Mumbai">
            <a:extLst>
              <a:ext uri="{FF2B5EF4-FFF2-40B4-BE49-F238E27FC236}">
                <a16:creationId xmlns:a16="http://schemas.microsoft.com/office/drawing/2014/main" id="{B7BB2C66-6E82-F242-E2B5-4C00F9370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09" b="-1"/>
          <a:stretch/>
        </p:blipFill>
        <p:spPr bwMode="auto">
          <a:xfrm>
            <a:off x="7653541" y="6"/>
            <a:ext cx="4538463" cy="3877247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95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Open bags of varieties grain seeds">
            <a:extLst>
              <a:ext uri="{FF2B5EF4-FFF2-40B4-BE49-F238E27FC236}">
                <a16:creationId xmlns:a16="http://schemas.microsoft.com/office/drawing/2014/main" id="{AA9C356E-5F94-EF3D-B772-D30B7FA5B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6259" b="9471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7AA3248-E46C-938D-FBF7-AACEF251F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Pakistani Startups and What Did they Disrupt? </a:t>
            </a:r>
            <a:endParaRPr lang="en-GB" sz="7400">
              <a:solidFill>
                <a:srgbClr val="FFFFFF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F7D8C1-98ED-7892-F045-FF081CE48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en-US" sz="4400" dirty="0" err="1">
                <a:solidFill>
                  <a:srgbClr val="FFFFFF"/>
                </a:solidFill>
              </a:rPr>
              <a:t>EasyPaisa</a:t>
            </a:r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>
                <a:solidFill>
                  <a:srgbClr val="FFFFFF"/>
                </a:solidFill>
              </a:rPr>
              <a:t>Airlift </a:t>
            </a:r>
          </a:p>
          <a:p>
            <a:r>
              <a:rPr lang="en-US" sz="4400" dirty="0">
                <a:solidFill>
                  <a:srgbClr val="FFFFFF"/>
                </a:solidFill>
              </a:rPr>
              <a:t>Bykea</a:t>
            </a:r>
          </a:p>
          <a:p>
            <a:r>
              <a:rPr lang="en-US" sz="4400" dirty="0">
                <a:solidFill>
                  <a:srgbClr val="FFFFFF"/>
                </a:solidFill>
              </a:rPr>
              <a:t>Food Panda </a:t>
            </a:r>
          </a:p>
          <a:p>
            <a:r>
              <a:rPr lang="en-US" sz="4400" dirty="0" err="1">
                <a:solidFill>
                  <a:srgbClr val="FFFFFF"/>
                </a:solidFill>
              </a:rPr>
              <a:t>Dawaai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</a:p>
          <a:p>
            <a:r>
              <a:rPr lang="en-US" sz="4400" dirty="0" err="1">
                <a:solidFill>
                  <a:srgbClr val="FFFFFF"/>
                </a:solidFill>
              </a:rPr>
              <a:t>Blinkco</a:t>
            </a:r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 err="1">
                <a:solidFill>
                  <a:srgbClr val="FFFFFF"/>
                </a:solidFill>
              </a:rPr>
              <a:t>Sadapay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5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688E73-49B9-4052-A836-D248C825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6AEE0C-07FE-4154-BC7C-2F20530BC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E08BA-4EC6-E531-496B-3959778A55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A3F9BF-9F82-AA1D-80EC-FC338B5E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5155263" cy="5571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Should be the Purpose of a Startup?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C17BE-0627-1EE2-F08B-DCFAAC90A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75" y="557189"/>
            <a:ext cx="5158424" cy="5571899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Value Addition?</a:t>
            </a:r>
          </a:p>
          <a:p>
            <a:r>
              <a:rPr lang="en-US" sz="4400" dirty="0">
                <a:solidFill>
                  <a:srgbClr val="FFFFFF"/>
                </a:solidFill>
              </a:rPr>
              <a:t>Scalability? </a:t>
            </a:r>
          </a:p>
          <a:p>
            <a:r>
              <a:rPr lang="en-US" sz="4400" dirty="0">
                <a:solidFill>
                  <a:srgbClr val="FFFFFF"/>
                </a:solidFill>
              </a:rPr>
              <a:t>Making a difference?</a:t>
            </a:r>
          </a:p>
          <a:p>
            <a:r>
              <a:rPr lang="en-US" sz="4400" dirty="0">
                <a:solidFill>
                  <a:srgbClr val="FFFFFF"/>
                </a:solidFill>
              </a:rPr>
              <a:t>Profit / Money?</a:t>
            </a:r>
          </a:p>
          <a:p>
            <a:endParaRPr lang="en-US" sz="4400" dirty="0">
              <a:solidFill>
                <a:srgbClr val="FFFFFF"/>
              </a:solidFill>
            </a:endParaRPr>
          </a:p>
          <a:p>
            <a:r>
              <a:rPr lang="en-US" sz="4400" dirty="0">
                <a:solidFill>
                  <a:srgbClr val="FFFFFF"/>
                </a:solidFill>
              </a:rPr>
              <a:t>TEST YOUR PURPOSE </a:t>
            </a:r>
          </a:p>
          <a:p>
            <a:endParaRPr lang="en-GB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5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4F72E-00B6-937A-73F7-258CC6877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Week 2 </a:t>
            </a:r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2280EF-8F3C-B80B-0C25-F6D50B85F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53744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7800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167ED-5A58-DBB4-B308-AF41809A4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Week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8D8A4-8774-B5BF-7355-518BCC9AC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339" y="4636008"/>
            <a:ext cx="3734014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Introduction to Entrepreneurship 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797998-B2FC-76D4-59E1-2A143E535D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10" r="989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301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D4FE0A-1CD7-4700-85B5-7D4E81E74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9BA42-88A4-4AC1-AF01-7B6602C04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75EDD-626F-4E6B-85D4-EC4B5B9B2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4375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976BCC3-85A8-F0B4-39DD-F24CE124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2400474"/>
            <a:ext cx="10509507" cy="33431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Introductions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28ABB-C4DA-01AF-65F2-8537E7FCA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35" y="557189"/>
            <a:ext cx="10491219" cy="1664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Name </a:t>
            </a:r>
          </a:p>
          <a:p>
            <a:r>
              <a:rPr lang="en-US">
                <a:solidFill>
                  <a:srgbClr val="FFFFFF"/>
                </a:solidFill>
              </a:rPr>
              <a:t>Why are you in this course?</a:t>
            </a:r>
          </a:p>
        </p:txBody>
      </p:sp>
    </p:spTree>
    <p:extLst>
      <p:ext uri="{BB962C8B-B14F-4D97-AF65-F5344CB8AC3E}">
        <p14:creationId xmlns:p14="http://schemas.microsoft.com/office/powerpoint/2010/main" val="40963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654C7-F01E-39DA-9484-168492E45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What Do You Want to Learn?</a:t>
            </a:r>
          </a:p>
        </p:txBody>
      </p:sp>
      <p:pic>
        <p:nvPicPr>
          <p:cNvPr id="4" name="Picture 3" descr="Wood human figure">
            <a:extLst>
              <a:ext uri="{FF2B5EF4-FFF2-40B4-BE49-F238E27FC236}">
                <a16:creationId xmlns:a16="http://schemas.microsoft.com/office/drawing/2014/main" id="{3DA7D1F6-FB40-F60B-BEEE-4834C0DEB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" r="55578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29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C3578-1CA1-AFE3-3F77-4C4AC87D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Course Outline </a:t>
            </a:r>
            <a:endParaRPr lang="en-GB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2D523E2-A68E-BF91-790F-036F29BFD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5077796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4554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4D136-01DA-328D-D544-4A7897F2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/>
              <a:t>Small business vs. Entrepreneurship (Startup) 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EFA1D-ECDE-E9B6-0B62-3AB5926A0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0" r="28525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1157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5FC353-7746-CA54-EDD8-06FE6E3A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Small Business </a:t>
            </a:r>
            <a:endParaRPr lang="en-GB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0FA671-E425-001E-81E5-A0F71CCE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Autofit/>
          </a:bodyPr>
          <a:lstStyle/>
          <a:p>
            <a:r>
              <a:rPr lang="en-GB" dirty="0"/>
              <a:t>A company (Usually, a sole-proprietorship or partnership) operating locally, and does not have access to a vast amount of resources or capital.</a:t>
            </a:r>
          </a:p>
          <a:p>
            <a:r>
              <a:rPr lang="en-GB" dirty="0"/>
              <a:t>Safe Business – Low Risk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B90491AE-77B8-2554-B503-6B65C5F2E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5" r="966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013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C4EC46-EC6F-A0A9-36BF-531F5C82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5" y="-5"/>
            <a:ext cx="5197641" cy="6857997"/>
          </a:xfrm>
          <a:prstGeom prst="rect">
            <a:avLst/>
          </a:prstGeom>
          <a:gradFill>
            <a:gsLst>
              <a:gs pos="0">
                <a:srgbClr val="215F9A"/>
              </a:gs>
              <a:gs pos="97899">
                <a:schemeClr val="accent3">
                  <a:lumMod val="60000"/>
                  <a:lumOff val="40000"/>
                </a:schemeClr>
              </a:gs>
              <a:gs pos="74000">
                <a:schemeClr val="accent3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3763C0-6092-3B3C-822A-21E174E3A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" y="0"/>
            <a:ext cx="4608950" cy="6872675"/>
          </a:xfrm>
          <a:prstGeom prst="rect">
            <a:avLst/>
          </a:prstGeom>
          <a:gradFill flip="none" rotWithShape="1">
            <a:gsLst>
              <a:gs pos="0">
                <a:srgbClr val="163E64">
                  <a:alpha val="59000"/>
                </a:srgbClr>
              </a:gs>
              <a:gs pos="69000">
                <a:srgbClr val="215F9A">
                  <a:alpha val="0"/>
                </a:srgb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bulb over people discussing">
            <a:extLst>
              <a:ext uri="{FF2B5EF4-FFF2-40B4-BE49-F238E27FC236}">
                <a16:creationId xmlns:a16="http://schemas.microsoft.com/office/drawing/2014/main" id="{B482ED95-B9D4-9CDC-D496-F0F8930BD0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30422" r="18988" b="-2"/>
          <a:stretch/>
        </p:blipFill>
        <p:spPr>
          <a:xfrm>
            <a:off x="20" y="-14687"/>
            <a:ext cx="5197615" cy="68579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ECF21D-729A-005C-E880-CA278A4F4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86570"/>
            <a:ext cx="5197642" cy="4486105"/>
          </a:xfrm>
          <a:prstGeom prst="rect">
            <a:avLst/>
          </a:prstGeom>
          <a:gradFill flip="none" rotWithShape="1">
            <a:gsLst>
              <a:gs pos="11000">
                <a:schemeClr val="accent2"/>
              </a:gs>
              <a:gs pos="71000">
                <a:schemeClr val="accent2">
                  <a:alpha val="0"/>
                </a:schemeClr>
              </a:gs>
            </a:gsLst>
            <a:lin ang="15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EDAEA2-865D-E67C-A774-2FD2DD4A2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13227"/>
            <a:ext cx="5197642" cy="4259448"/>
          </a:xfrm>
          <a:prstGeom prst="rect">
            <a:avLst/>
          </a:prstGeom>
          <a:gradFill flip="none" rotWithShape="1">
            <a:gsLst>
              <a:gs pos="2101">
                <a:schemeClr val="accent5">
                  <a:lumMod val="75000"/>
                </a:schemeClr>
              </a:gs>
              <a:gs pos="31000">
                <a:schemeClr val="accent5">
                  <a:alpha val="66000"/>
                </a:schemeClr>
              </a:gs>
              <a:gs pos="71000">
                <a:schemeClr val="accent2">
                  <a:alpha val="0"/>
                </a:schemeClr>
              </a:gs>
            </a:gsLst>
            <a:lin ang="17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B65D4-AF31-E921-00DE-AC53786C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815" y="4021743"/>
            <a:ext cx="3999542" cy="2235074"/>
          </a:xfrm>
        </p:spPr>
        <p:txBody>
          <a:bodyPr anchor="b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Entrepreneurship or Start 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6D562-23ED-F117-8F04-9C5A38E72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092" y="923680"/>
            <a:ext cx="5197637" cy="5169623"/>
          </a:xfrm>
        </p:spPr>
        <p:txBody>
          <a:bodyPr anchor="t">
            <a:noAutofit/>
          </a:bodyPr>
          <a:lstStyle/>
          <a:p>
            <a:r>
              <a:rPr lang="en-GB" sz="3200" dirty="0"/>
              <a:t>An individual acting on an idea, usually to disrupt the current market with a new product or service. </a:t>
            </a:r>
          </a:p>
          <a:p>
            <a:r>
              <a:rPr lang="en-GB" sz="3200" dirty="0"/>
              <a:t>Entrepreneurship usually starts as a small business but the long-term vision is much greater, to seek high profits and capture market share with an innovative new idea.</a:t>
            </a:r>
          </a:p>
          <a:p>
            <a:r>
              <a:rPr lang="en-GB" sz="3200" b="1" dirty="0"/>
              <a:t>Disruption</a:t>
            </a:r>
            <a:r>
              <a:rPr lang="en-GB" sz="3200" dirty="0"/>
              <a:t> – High Risk </a:t>
            </a:r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9027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ED3100-3941-4F9A-9FAB-4A7A9B4A0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8CBEFB3C-8BDC-4A1B-94A5-A6A24CBB6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line graph adjacent to a stair">
            <a:extLst>
              <a:ext uri="{FF2B5EF4-FFF2-40B4-BE49-F238E27FC236}">
                <a16:creationId xmlns:a16="http://schemas.microsoft.com/office/drawing/2014/main" id="{B1599B54-76D2-BE9A-9792-1B105923A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6014" b="33736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83DF3-C9BF-ACE4-D02D-BDC36DB2A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5 Key Differences </a:t>
            </a:r>
            <a:endParaRPr lang="en-GB" sz="8000">
              <a:solidFill>
                <a:srgbClr val="FFFFFF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D5892-9E23-5985-C4AE-F865D421C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069" y="3175552"/>
            <a:ext cx="5366041" cy="2809114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Innovation </a:t>
            </a:r>
          </a:p>
          <a:p>
            <a:r>
              <a:rPr lang="en-US" sz="3600" dirty="0">
                <a:solidFill>
                  <a:srgbClr val="FFFFFF"/>
                </a:solidFill>
              </a:rPr>
              <a:t>Risk </a:t>
            </a:r>
          </a:p>
          <a:p>
            <a:r>
              <a:rPr lang="en-US" sz="3600" dirty="0">
                <a:solidFill>
                  <a:srgbClr val="FFFFFF"/>
                </a:solidFill>
              </a:rPr>
              <a:t>Funding </a:t>
            </a:r>
          </a:p>
          <a:p>
            <a:r>
              <a:rPr lang="en-US" sz="3600" dirty="0">
                <a:solidFill>
                  <a:srgbClr val="FFFFFF"/>
                </a:solidFill>
              </a:rPr>
              <a:t>Growth 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Profit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  <a:endParaRPr lang="en-GB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49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206</Words>
  <Application>Microsoft Office PowerPoint</Application>
  <PresentationFormat>Widescreen</PresentationFormat>
  <Paragraphs>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Entrepreneurship </vt:lpstr>
      <vt:lpstr>Week 1</vt:lpstr>
      <vt:lpstr>Introductions </vt:lpstr>
      <vt:lpstr>What Do You Want to Learn?</vt:lpstr>
      <vt:lpstr>Course Outline </vt:lpstr>
      <vt:lpstr>Small business vs. Entrepreneurship (Startup) </vt:lpstr>
      <vt:lpstr>Small Business </vt:lpstr>
      <vt:lpstr>Entrepreneurship or Start ups</vt:lpstr>
      <vt:lpstr>5 Key Differences </vt:lpstr>
      <vt:lpstr>10 Startups that Disrupted </vt:lpstr>
      <vt:lpstr>Mumbai’s Dabbawallas and FlipKart </vt:lpstr>
      <vt:lpstr>Pakistani Startups and What Did they Disrupt? </vt:lpstr>
      <vt:lpstr>What Should be the Purpose of a Startup?</vt:lpstr>
      <vt:lpstr>Week 2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Entrepreneurship </dc:title>
  <dc:creator>Dr. Zunaira Saqib</dc:creator>
  <cp:lastModifiedBy>Dr.  ZUNAIRA SAQIB</cp:lastModifiedBy>
  <cp:revision>12</cp:revision>
  <dcterms:created xsi:type="dcterms:W3CDTF">2023-09-10T07:45:32Z</dcterms:created>
  <dcterms:modified xsi:type="dcterms:W3CDTF">2024-02-16T09:46:47Z</dcterms:modified>
</cp:coreProperties>
</file>